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69" r:id="rId2"/>
    <p:sldId id="365" r:id="rId3"/>
    <p:sldId id="373" r:id="rId4"/>
    <p:sldId id="370" r:id="rId5"/>
    <p:sldId id="351" r:id="rId6"/>
    <p:sldId id="372" r:id="rId7"/>
    <p:sldId id="374" r:id="rId8"/>
    <p:sldId id="371" r:id="rId9"/>
    <p:sldId id="375" r:id="rId10"/>
    <p:sldId id="377" r:id="rId11"/>
    <p:sldId id="3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C77"/>
    <a:srgbClr val="ECF0F2"/>
    <a:srgbClr val="F6F6FF"/>
    <a:srgbClr val="04B5A2"/>
    <a:srgbClr val="0D243B"/>
    <a:srgbClr val="091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3988" autoAdjust="0"/>
  </p:normalViewPr>
  <p:slideViewPr>
    <p:cSldViewPr snapToGrid="0">
      <p:cViewPr varScale="1">
        <p:scale>
          <a:sx n="82" d="100"/>
          <a:sy n="82" d="100"/>
        </p:scale>
        <p:origin x="672" y="60"/>
      </p:cViewPr>
      <p:guideLst/>
    </p:cSldViewPr>
  </p:slideViewPr>
  <p:notesTextViewPr>
    <p:cViewPr>
      <p:scale>
        <a:sx n="1" d="1"/>
        <a:sy n="1" d="1"/>
      </p:scale>
      <p:origin x="0" y="0"/>
    </p:cViewPr>
  </p:notesTextViewPr>
  <p:sorterViewPr>
    <p:cViewPr>
      <p:scale>
        <a:sx n="50" d="100"/>
        <a:sy n="50" d="100"/>
      </p:scale>
      <p:origin x="0" y="-8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9B86E-FA8E-8441-A92E-C6CA3B40AE88}" type="datetimeFigureOut">
              <a:rPr lang="en-GE" smtClean="0"/>
              <a:t>07/15/2020</a:t>
            </a:fld>
            <a:endParaRPr lang="en-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4D936-613F-ED4D-B44D-4BB69E433454}" type="slidenum">
              <a:rPr lang="en-GE" smtClean="0"/>
              <a:t>‹#›</a:t>
            </a:fld>
            <a:endParaRPr lang="en-GE"/>
          </a:p>
        </p:txBody>
      </p:sp>
    </p:spTree>
    <p:extLst>
      <p:ext uri="{BB962C8B-B14F-4D97-AF65-F5344CB8AC3E}">
        <p14:creationId xmlns:p14="http://schemas.microsoft.com/office/powerpoint/2010/main" val="8209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აღნიშნული პროგრამებით მოცულია ონკოლოგიური დაავადებების მართვის სრული სპექტრი: რისკ-ფაქტორების შემცირება, ჯანსაღი ცხოვრების წესის პროპაგანდა, პრევენცია, მკურნალობა და პალიატიური ზრუნვა. შესაბამისად, მაშინ როდესაც დაწყებულია ვერიკალური პროგრამების საყოველთაო ჯანდაცვის პროგრამაში ინტეგრაციის პროცესი ხარჯების შეკავებისა და ეფექტიანობის ამაღლების მიზნით, ახალი ვერტიკალის გაჩენას სამინისტრო არ მიესალმება.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04D936-613F-ED4D-B44D-4BB69E433454}" type="slidenum">
              <a:rPr lang="en-GE" smtClean="0"/>
              <a:t>9</a:t>
            </a:fld>
            <a:endParaRPr lang="en-GE"/>
          </a:p>
        </p:txBody>
      </p:sp>
    </p:spTree>
    <p:extLst>
      <p:ext uri="{BB962C8B-B14F-4D97-AF65-F5344CB8AC3E}">
        <p14:creationId xmlns:p14="http://schemas.microsoft.com/office/powerpoint/2010/main" val="239213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4D936-613F-ED4D-B44D-4BB69E433454}" type="slidenum">
              <a:rPr lang="en-GE" smtClean="0"/>
              <a:t>10</a:t>
            </a:fld>
            <a:endParaRPr lang="en-GE"/>
          </a:p>
        </p:txBody>
      </p:sp>
    </p:spTree>
    <p:extLst>
      <p:ext uri="{BB962C8B-B14F-4D97-AF65-F5344CB8AC3E}">
        <p14:creationId xmlns:p14="http://schemas.microsoft.com/office/powerpoint/2010/main" val="403302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Slide Number Placeholder 3"/>
          <p:cNvSpPr>
            <a:spLocks noGrp="1"/>
          </p:cNvSpPr>
          <p:nvPr>
            <p:ph type="sldNum" sz="quarter" idx="5"/>
          </p:nvPr>
        </p:nvSpPr>
        <p:spPr/>
        <p:txBody>
          <a:bodyPr/>
          <a:lstStyle/>
          <a:p>
            <a:fld id="{ED04D936-613F-ED4D-B44D-4BB69E433454}" type="slidenum">
              <a:rPr lang="en-GE" smtClean="0"/>
              <a:t>11</a:t>
            </a:fld>
            <a:endParaRPr lang="en-GE"/>
          </a:p>
        </p:txBody>
      </p:sp>
    </p:spTree>
    <p:extLst>
      <p:ext uri="{BB962C8B-B14F-4D97-AF65-F5344CB8AC3E}">
        <p14:creationId xmlns:p14="http://schemas.microsoft.com/office/powerpoint/2010/main" val="4239037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9_Title Slide">
    <p:bg>
      <p:bgPr>
        <a:solidFill>
          <a:srgbClr val="F6F6FF"/>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6C87FF6C-76A8-45A5-979C-95ADEA0A6893}"/>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AD900E1-C0E0-024C-8968-140D3E8690AC}"/>
              </a:ext>
            </a:extLst>
          </p:cNvPr>
          <p:cNvSpPr>
            <a:spLocks noGrp="1"/>
          </p:cNvSpPr>
          <p:nvPr>
            <p:ph type="title"/>
          </p:nvPr>
        </p:nvSpPr>
        <p:spPr>
          <a:xfrm>
            <a:off x="2201838" y="680293"/>
            <a:ext cx="7788324" cy="789038"/>
          </a:xfrm>
          <a:prstGeom prst="rect">
            <a:avLst/>
          </a:prstGeom>
        </p:spPr>
        <p:txBody>
          <a:bodyPr anchor="t" anchorCtr="0">
            <a:normAutofit/>
          </a:bodyPr>
          <a:lstStyle>
            <a:lvl1pPr algn="ctr">
              <a:lnSpc>
                <a:spcPct val="150000"/>
              </a:lnSpc>
              <a:defRPr sz="2800">
                <a:solidFill>
                  <a:srgbClr val="038C77"/>
                </a:solidFill>
                <a:latin typeface="BPG DejaVu Sans" panose="020B060303080402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CF92262-2B23-FB41-9BBF-CF3665B34E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147816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4_Title Slide">
    <p:bg>
      <p:bgPr>
        <a:gradFill>
          <a:gsLst>
            <a:gs pos="10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67DB82B-124A-43FA-834C-D4528174943E}"/>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7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alpha val="70000"/>
                </a:schemeClr>
              </a:solidFill>
              <a:latin typeface="+mj-lt"/>
              <a:ea typeface="Liberation Sans" panose="020B0604020202020204" pitchFamily="34" charset="0"/>
              <a:cs typeface="Segoe UI" panose="020B0502040204020203" pitchFamily="34" charset="0"/>
            </a:endParaRPr>
          </a:p>
        </p:txBody>
      </p:sp>
      <p:sp>
        <p:nvSpPr>
          <p:cNvPr id="18" name="TextBox 17">
            <a:extLst>
              <a:ext uri="{FF2B5EF4-FFF2-40B4-BE49-F238E27FC236}">
                <a16:creationId xmlns:a16="http://schemas.microsoft.com/office/drawing/2014/main" id="{DA46F27E-6FBE-42E5-B236-4C58EB5B8EEC}"/>
              </a:ext>
            </a:extLst>
          </p:cNvPr>
          <p:cNvSpPr txBox="1"/>
          <p:nvPr userDrawn="1"/>
        </p:nvSpPr>
        <p:spPr>
          <a:xfrm>
            <a:off x="7510447"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331 Street, Los Angeles, US</a:t>
            </a:r>
            <a:endParaRPr lang="id-ID" sz="1000" b="0" dirty="0">
              <a:solidFill>
                <a:schemeClr val="bg1">
                  <a:alpha val="70000"/>
                </a:schemeClr>
              </a:solidFill>
              <a:latin typeface="+mj-lt"/>
              <a:cs typeface="Segoe UI" panose="020B0502040204020203" pitchFamily="34" charset="0"/>
            </a:endParaRPr>
          </a:p>
        </p:txBody>
      </p:sp>
      <p:sp>
        <p:nvSpPr>
          <p:cNvPr id="19" name="Freeform 2">
            <a:extLst>
              <a:ext uri="{FF2B5EF4-FFF2-40B4-BE49-F238E27FC236}">
                <a16:creationId xmlns:a16="http://schemas.microsoft.com/office/drawing/2014/main" id="{AB73EE9B-AD49-4E62-9278-203499265726}"/>
              </a:ext>
            </a:extLst>
          </p:cNvPr>
          <p:cNvSpPr>
            <a:spLocks noChangeArrowheads="1"/>
          </p:cNvSpPr>
          <p:nvPr userDrawn="1"/>
        </p:nvSpPr>
        <p:spPr bwMode="auto">
          <a:xfrm>
            <a:off x="7432606" y="6488835"/>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21" name="TextBox 20">
            <a:extLst>
              <a:ext uri="{FF2B5EF4-FFF2-40B4-BE49-F238E27FC236}">
                <a16:creationId xmlns:a16="http://schemas.microsoft.com/office/drawing/2014/main" id="{F181A06D-E6F2-4CE6-8FB6-E15CAAD5CAAD}"/>
              </a:ext>
            </a:extLst>
          </p:cNvPr>
          <p:cNvSpPr txBox="1"/>
          <p:nvPr userDrawn="1"/>
        </p:nvSpPr>
        <p:spPr>
          <a:xfrm>
            <a:off x="9600696"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mail@yourcompany.com</a:t>
            </a:r>
          </a:p>
        </p:txBody>
      </p:sp>
      <p:sp>
        <p:nvSpPr>
          <p:cNvPr id="22" name="Freeform 51">
            <a:extLst>
              <a:ext uri="{FF2B5EF4-FFF2-40B4-BE49-F238E27FC236}">
                <a16:creationId xmlns:a16="http://schemas.microsoft.com/office/drawing/2014/main" id="{D9F3A4AD-60E6-49FA-A66A-CBF3C86FE5C8}"/>
              </a:ext>
            </a:extLst>
          </p:cNvPr>
          <p:cNvSpPr>
            <a:spLocks noChangeArrowheads="1"/>
          </p:cNvSpPr>
          <p:nvPr userDrawn="1"/>
        </p:nvSpPr>
        <p:spPr bwMode="auto">
          <a:xfrm>
            <a:off x="9471340" y="6503124"/>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23" name="Rectangle: Rounded Corners 22">
            <a:extLst>
              <a:ext uri="{FF2B5EF4-FFF2-40B4-BE49-F238E27FC236}">
                <a16:creationId xmlns:a16="http://schemas.microsoft.com/office/drawing/2014/main" id="{BA91D987-3568-41A5-A61A-6BECFBF85080}"/>
              </a:ext>
            </a:extLst>
          </p:cNvPr>
          <p:cNvSpPr/>
          <p:nvPr userDrawn="1"/>
        </p:nvSpPr>
        <p:spPr>
          <a:xfrm>
            <a:off x="241034" y="6503583"/>
            <a:ext cx="6767635" cy="143667"/>
          </a:xfrm>
          <a:prstGeom prst="roundRect">
            <a:avLst>
              <a:gd name="adj" fmla="val 50000"/>
            </a:avLst>
          </a:pr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2B25D912-D8E9-43AB-9163-8721C95B46C0}"/>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D4A84A-A635-43A3-B171-E9F53DD25ABB}"/>
              </a:ext>
            </a:extLst>
          </p:cNvPr>
          <p:cNvSpPr txBox="1"/>
          <p:nvPr userDrawn="1"/>
        </p:nvSpPr>
        <p:spPr>
          <a:xfrm>
            <a:off x="17460" y="2250701"/>
            <a:ext cx="10528844" cy="2646878"/>
          </a:xfrm>
          <a:prstGeom prst="rect">
            <a:avLst/>
          </a:prstGeom>
          <a:noFill/>
        </p:spPr>
        <p:txBody>
          <a:bodyPr wrap="none" rtlCol="0">
            <a:spAutoFit/>
          </a:bodyPr>
          <a:lstStyle/>
          <a:p>
            <a:r>
              <a:rPr lang="ka-GE" sz="16600" b="1" dirty="0">
                <a:gradFill>
                  <a:gsLst>
                    <a:gs pos="10000">
                      <a:schemeClr val="accent1"/>
                    </a:gs>
                    <a:gs pos="100000">
                      <a:schemeClr val="accent2"/>
                    </a:gs>
                  </a:gsLst>
                  <a:lin ang="18900000" scaled="1"/>
                </a:gradFill>
                <a:effectLst>
                  <a:outerShdw blurRad="152400" dist="88900" dir="2700000" sx="97000" sy="97000" algn="tl" rotWithShape="0">
                    <a:prstClr val="black">
                      <a:alpha val="8000"/>
                    </a:prstClr>
                  </a:outerShdw>
                </a:effectLst>
                <a:latin typeface="+mj-lt"/>
              </a:rPr>
              <a:t>აპლიკაცია</a:t>
            </a:r>
            <a:endParaRPr lang="en-US" sz="16600" b="1" dirty="0">
              <a:gradFill>
                <a:gsLst>
                  <a:gs pos="10000">
                    <a:schemeClr val="accent1"/>
                  </a:gs>
                  <a:gs pos="100000">
                    <a:schemeClr val="accent2"/>
                  </a:gs>
                </a:gsLst>
                <a:lin ang="18900000" scaled="1"/>
              </a:gradFill>
              <a:effectLst>
                <a:outerShdw blurRad="152400" dist="88900" dir="2700000" sx="97000" sy="97000" algn="tl" rotWithShape="0">
                  <a:prstClr val="black">
                    <a:alpha val="8000"/>
                  </a:prstClr>
                </a:outerShdw>
              </a:effectLst>
              <a:latin typeface="+mj-lt"/>
            </a:endParaRPr>
          </a:p>
        </p:txBody>
      </p:sp>
      <p:pic>
        <p:nvPicPr>
          <p:cNvPr id="16" name="Picture 15">
            <a:extLst>
              <a:ext uri="{FF2B5EF4-FFF2-40B4-BE49-F238E27FC236}">
                <a16:creationId xmlns:a16="http://schemas.microsoft.com/office/drawing/2014/main" id="{137CF27D-7E33-46C9-B7F0-47E9E33C96C2}"/>
              </a:ext>
            </a:extLst>
          </p:cNvPr>
          <p:cNvPicPr>
            <a:picLocks noChangeAspect="1"/>
          </p:cNvPicPr>
          <p:nvPr/>
        </p:nvPicPr>
        <p:blipFill>
          <a:blip r:embed="rId2"/>
          <a:stretch>
            <a:fillRect/>
          </a:stretch>
        </p:blipFill>
        <p:spPr>
          <a:xfrm>
            <a:off x="7632430" y="705097"/>
            <a:ext cx="3052240" cy="6091711"/>
          </a:xfrm>
          <a:prstGeom prst="rect">
            <a:avLst/>
          </a:prstGeom>
          <a:effectLst>
            <a:outerShdw blurRad="1041400" dist="203200" dir="5400000" sx="94000" sy="94000" algn="t" rotWithShape="0">
              <a:prstClr val="black">
                <a:alpha val="40000"/>
              </a:prstClr>
            </a:outerShdw>
          </a:effectLst>
        </p:spPr>
      </p:pic>
      <p:sp>
        <p:nvSpPr>
          <p:cNvPr id="20" name="Picture Placeholder 19">
            <a:extLst>
              <a:ext uri="{FF2B5EF4-FFF2-40B4-BE49-F238E27FC236}">
                <a16:creationId xmlns:a16="http://schemas.microsoft.com/office/drawing/2014/main" id="{5778B22D-FB83-4408-80D2-9F98C94E74FB}"/>
              </a:ext>
            </a:extLst>
          </p:cNvPr>
          <p:cNvSpPr>
            <a:spLocks noGrp="1"/>
          </p:cNvSpPr>
          <p:nvPr>
            <p:ph type="pic" sz="quarter" idx="10"/>
          </p:nvPr>
        </p:nvSpPr>
        <p:spPr>
          <a:xfrm>
            <a:off x="7838035" y="893338"/>
            <a:ext cx="2650729" cy="5720080"/>
          </a:xfrm>
          <a:custGeom>
            <a:avLst/>
            <a:gdLst>
              <a:gd name="connsiteX0" fmla="*/ 264207 w 2650729"/>
              <a:gd name="connsiteY0" fmla="*/ 0 h 5720080"/>
              <a:gd name="connsiteX1" fmla="*/ 554401 w 2650729"/>
              <a:gd name="connsiteY1" fmla="*/ 0 h 5720080"/>
              <a:gd name="connsiteX2" fmla="*/ 589051 w 2650729"/>
              <a:gd name="connsiteY2" fmla="*/ 38883 h 5720080"/>
              <a:gd name="connsiteX3" fmla="*/ 589051 w 2650729"/>
              <a:gd name="connsiteY3" fmla="*/ 69125 h 5720080"/>
              <a:gd name="connsiteX4" fmla="*/ 740645 w 2650729"/>
              <a:gd name="connsiteY4" fmla="*/ 211695 h 5720080"/>
              <a:gd name="connsiteX5" fmla="*/ 1918747 w 2650729"/>
              <a:gd name="connsiteY5" fmla="*/ 211695 h 5720080"/>
              <a:gd name="connsiteX6" fmla="*/ 2066010 w 2650729"/>
              <a:gd name="connsiteY6" fmla="*/ 64805 h 5720080"/>
              <a:gd name="connsiteX7" fmla="*/ 2066010 w 2650729"/>
              <a:gd name="connsiteY7" fmla="*/ 38883 h 5720080"/>
              <a:gd name="connsiteX8" fmla="*/ 2100659 w 2650729"/>
              <a:gd name="connsiteY8" fmla="*/ 0 h 5720080"/>
              <a:gd name="connsiteX9" fmla="*/ 2386523 w 2650729"/>
              <a:gd name="connsiteY9" fmla="*/ 0 h 5720080"/>
              <a:gd name="connsiteX10" fmla="*/ 2650729 w 2650729"/>
              <a:gd name="connsiteY10" fmla="*/ 267859 h 5720080"/>
              <a:gd name="connsiteX11" fmla="*/ 2650729 w 2650729"/>
              <a:gd name="connsiteY11" fmla="*/ 5456542 h 5720080"/>
              <a:gd name="connsiteX12" fmla="*/ 2386523 w 2650729"/>
              <a:gd name="connsiteY12" fmla="*/ 5720080 h 5720080"/>
              <a:gd name="connsiteX13" fmla="*/ 264207 w 2650729"/>
              <a:gd name="connsiteY13" fmla="*/ 5720080 h 5720080"/>
              <a:gd name="connsiteX14" fmla="*/ 0 w 2650729"/>
              <a:gd name="connsiteY14" fmla="*/ 5456542 h 5720080"/>
              <a:gd name="connsiteX15" fmla="*/ 0 w 2650729"/>
              <a:gd name="connsiteY15" fmla="*/ 267859 h 5720080"/>
              <a:gd name="connsiteX16" fmla="*/ 264207 w 2650729"/>
              <a:gd name="connsiteY16" fmla="*/ 0 h 5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0729" h="5720080">
                <a:moveTo>
                  <a:pt x="264207" y="0"/>
                </a:moveTo>
                <a:cubicBezTo>
                  <a:pt x="264207" y="0"/>
                  <a:pt x="264207" y="0"/>
                  <a:pt x="554401" y="0"/>
                </a:cubicBezTo>
                <a:cubicBezTo>
                  <a:pt x="571726" y="0"/>
                  <a:pt x="589051" y="17281"/>
                  <a:pt x="589051" y="38883"/>
                </a:cubicBezTo>
                <a:cubicBezTo>
                  <a:pt x="589051" y="38883"/>
                  <a:pt x="589051" y="38883"/>
                  <a:pt x="589051" y="69125"/>
                </a:cubicBezTo>
                <a:cubicBezTo>
                  <a:pt x="589051" y="112329"/>
                  <a:pt x="623701" y="211695"/>
                  <a:pt x="740645" y="211695"/>
                </a:cubicBezTo>
                <a:cubicBezTo>
                  <a:pt x="801283" y="211695"/>
                  <a:pt x="1814797" y="211695"/>
                  <a:pt x="1918747" y="211695"/>
                </a:cubicBezTo>
                <a:cubicBezTo>
                  <a:pt x="2022697" y="211695"/>
                  <a:pt x="2066010" y="116648"/>
                  <a:pt x="2066010" y="64805"/>
                </a:cubicBezTo>
                <a:cubicBezTo>
                  <a:pt x="2066010" y="64805"/>
                  <a:pt x="2066010" y="64805"/>
                  <a:pt x="2066010" y="38883"/>
                </a:cubicBezTo>
                <a:cubicBezTo>
                  <a:pt x="2066010" y="17281"/>
                  <a:pt x="2083335" y="0"/>
                  <a:pt x="2100659" y="0"/>
                </a:cubicBezTo>
                <a:cubicBezTo>
                  <a:pt x="2100659" y="0"/>
                  <a:pt x="2100659" y="0"/>
                  <a:pt x="2386523" y="0"/>
                </a:cubicBezTo>
                <a:cubicBezTo>
                  <a:pt x="2529454" y="0"/>
                  <a:pt x="2650729" y="120968"/>
                  <a:pt x="2650729" y="267859"/>
                </a:cubicBezTo>
                <a:cubicBezTo>
                  <a:pt x="2650729" y="267859"/>
                  <a:pt x="2650729" y="267859"/>
                  <a:pt x="2650729" y="5456542"/>
                </a:cubicBezTo>
                <a:cubicBezTo>
                  <a:pt x="2650729" y="5603432"/>
                  <a:pt x="2529454" y="5720080"/>
                  <a:pt x="2386523" y="5720080"/>
                </a:cubicBezTo>
                <a:cubicBezTo>
                  <a:pt x="2386523" y="5720080"/>
                  <a:pt x="2386523" y="5720080"/>
                  <a:pt x="264207" y="5720080"/>
                </a:cubicBezTo>
                <a:cubicBezTo>
                  <a:pt x="121276" y="5720080"/>
                  <a:pt x="0" y="5603432"/>
                  <a:pt x="0" y="5456542"/>
                </a:cubicBezTo>
                <a:cubicBezTo>
                  <a:pt x="0" y="5456542"/>
                  <a:pt x="0" y="5456542"/>
                  <a:pt x="0" y="267859"/>
                </a:cubicBezTo>
                <a:cubicBezTo>
                  <a:pt x="0" y="120968"/>
                  <a:pt x="121276" y="0"/>
                  <a:pt x="264207" y="0"/>
                </a:cubicBezTo>
                <a:close/>
              </a:path>
            </a:pathLst>
          </a:custGeom>
          <a:solidFill>
            <a:schemeClr val="bg1">
              <a:lumMod val="8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pic>
        <p:nvPicPr>
          <p:cNvPr id="15" name="Picture 14">
            <a:extLst>
              <a:ext uri="{FF2B5EF4-FFF2-40B4-BE49-F238E27FC236}">
                <a16:creationId xmlns:a16="http://schemas.microsoft.com/office/drawing/2014/main" id="{744FB3C2-8896-AE44-9F8B-491874F5BF7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31411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ppt_x"/>
                                          </p:val>
                                        </p:tav>
                                        <p:tav tm="100000">
                                          <p:val>
                                            <p:strVal val="#ppt_x"/>
                                          </p:val>
                                        </p:tav>
                                      </p:tavLst>
                                    </p:anim>
                                    <p:anim calcmode="lin" valueType="num">
                                      <p:cBhvr additive="base">
                                        <p:cTn id="12" dur="1250" fill="hold"/>
                                        <p:tgtEl>
                                          <p:spTgt spid="1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E26A41-DDFC-491F-B5F0-C1DA6D79366A}"/>
              </a:ext>
            </a:extLst>
          </p:cNvPr>
          <p:cNvSpPr>
            <a:spLocks noGrp="1"/>
          </p:cNvSpPr>
          <p:nvPr>
            <p:ph type="pic" sz="quarter" idx="10"/>
          </p:nvPr>
        </p:nvSpPr>
        <p:spPr>
          <a:xfrm>
            <a:off x="0" y="0"/>
            <a:ext cx="12192000" cy="6858000"/>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0940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46CD04-1A6D-448E-AEED-15DDF0408985}"/>
              </a:ext>
            </a:extLst>
          </p:cNvPr>
          <p:cNvSpPr/>
          <p:nvPr userDrawn="1"/>
        </p:nvSpPr>
        <p:spPr>
          <a:xfrm>
            <a:off x="6096000" y="0"/>
            <a:ext cx="6096000" cy="5921829"/>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038DDEAD-7F54-4220-9FBC-F490F0C8E369}"/>
              </a:ext>
            </a:extLst>
          </p:cNvPr>
          <p:cNvSpPr>
            <a:spLocks noGrp="1"/>
          </p:cNvSpPr>
          <p:nvPr>
            <p:ph type="pic" sz="quarter" idx="10"/>
          </p:nvPr>
        </p:nvSpPr>
        <p:spPr>
          <a:xfrm>
            <a:off x="5065487" y="1559530"/>
            <a:ext cx="2097686" cy="3738940"/>
          </a:xfrm>
          <a:custGeom>
            <a:avLst/>
            <a:gdLst>
              <a:gd name="connsiteX0" fmla="*/ 0 w 2097686"/>
              <a:gd name="connsiteY0" fmla="*/ 0 h 3738940"/>
              <a:gd name="connsiteX1" fmla="*/ 2097686 w 2097686"/>
              <a:gd name="connsiteY1" fmla="*/ 0 h 3738940"/>
              <a:gd name="connsiteX2" fmla="*/ 2097686 w 2097686"/>
              <a:gd name="connsiteY2" fmla="*/ 3738940 h 3738940"/>
              <a:gd name="connsiteX3" fmla="*/ 0 w 2097686"/>
              <a:gd name="connsiteY3" fmla="*/ 3738940 h 3738940"/>
            </a:gdLst>
            <a:ahLst/>
            <a:cxnLst>
              <a:cxn ang="0">
                <a:pos x="connsiteX0" y="connsiteY0"/>
              </a:cxn>
              <a:cxn ang="0">
                <a:pos x="connsiteX1" y="connsiteY1"/>
              </a:cxn>
              <a:cxn ang="0">
                <a:pos x="connsiteX2" y="connsiteY2"/>
              </a:cxn>
              <a:cxn ang="0">
                <a:pos x="connsiteX3" y="connsiteY3"/>
              </a:cxn>
            </a:cxnLst>
            <a:rect l="l" t="t" r="r" b="b"/>
            <a:pathLst>
              <a:path w="2097686" h="3738940">
                <a:moveTo>
                  <a:pt x="0" y="0"/>
                </a:moveTo>
                <a:lnTo>
                  <a:pt x="2097686" y="0"/>
                </a:lnTo>
                <a:lnTo>
                  <a:pt x="2097686" y="3738940"/>
                </a:lnTo>
                <a:lnTo>
                  <a:pt x="0" y="373894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9" name="Picture Placeholder 8">
            <a:extLst>
              <a:ext uri="{FF2B5EF4-FFF2-40B4-BE49-F238E27FC236}">
                <a16:creationId xmlns:a16="http://schemas.microsoft.com/office/drawing/2014/main" id="{5548532B-6154-486C-AB32-FAE8AA795947}"/>
              </a:ext>
            </a:extLst>
          </p:cNvPr>
          <p:cNvSpPr>
            <a:spLocks noGrp="1"/>
          </p:cNvSpPr>
          <p:nvPr>
            <p:ph type="pic" sz="quarter" idx="11"/>
          </p:nvPr>
        </p:nvSpPr>
        <p:spPr>
          <a:xfrm>
            <a:off x="7269546" y="1559530"/>
            <a:ext cx="2097686" cy="3738940"/>
          </a:xfrm>
          <a:custGeom>
            <a:avLst/>
            <a:gdLst>
              <a:gd name="connsiteX0" fmla="*/ 0 w 2097686"/>
              <a:gd name="connsiteY0" fmla="*/ 0 h 3738940"/>
              <a:gd name="connsiteX1" fmla="*/ 2097686 w 2097686"/>
              <a:gd name="connsiteY1" fmla="*/ 0 h 3738940"/>
              <a:gd name="connsiteX2" fmla="*/ 2097686 w 2097686"/>
              <a:gd name="connsiteY2" fmla="*/ 3738940 h 3738940"/>
              <a:gd name="connsiteX3" fmla="*/ 0 w 2097686"/>
              <a:gd name="connsiteY3" fmla="*/ 3738940 h 3738940"/>
            </a:gdLst>
            <a:ahLst/>
            <a:cxnLst>
              <a:cxn ang="0">
                <a:pos x="connsiteX0" y="connsiteY0"/>
              </a:cxn>
              <a:cxn ang="0">
                <a:pos x="connsiteX1" y="connsiteY1"/>
              </a:cxn>
              <a:cxn ang="0">
                <a:pos x="connsiteX2" y="connsiteY2"/>
              </a:cxn>
              <a:cxn ang="0">
                <a:pos x="connsiteX3" y="connsiteY3"/>
              </a:cxn>
            </a:cxnLst>
            <a:rect l="l" t="t" r="r" b="b"/>
            <a:pathLst>
              <a:path w="2097686" h="3738940">
                <a:moveTo>
                  <a:pt x="0" y="0"/>
                </a:moveTo>
                <a:lnTo>
                  <a:pt x="2097686" y="0"/>
                </a:lnTo>
                <a:lnTo>
                  <a:pt x="2097686" y="3738940"/>
                </a:lnTo>
                <a:lnTo>
                  <a:pt x="0" y="373894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7648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AA6E6C-A71E-40F7-BBAB-5FCF4BF27B10}"/>
              </a:ext>
            </a:extLst>
          </p:cNvPr>
          <p:cNvSpPr/>
          <p:nvPr userDrawn="1"/>
        </p:nvSpPr>
        <p:spPr>
          <a:xfrm>
            <a:off x="0" y="0"/>
            <a:ext cx="12192001" cy="2507226"/>
          </a:xfrm>
          <a:prstGeom prst="rect">
            <a:avLst/>
          </a:prstGeom>
          <a:solidFill>
            <a:srgbClr val="0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EAA7401-5E0D-4D40-8B52-AB784D9BAC66}"/>
              </a:ext>
            </a:extLst>
          </p:cNvPr>
          <p:cNvSpPr>
            <a:spLocks noGrp="1"/>
          </p:cNvSpPr>
          <p:nvPr>
            <p:ph type="pic" sz="quarter" idx="10"/>
          </p:nvPr>
        </p:nvSpPr>
        <p:spPr>
          <a:xfrm>
            <a:off x="1059546" y="946237"/>
            <a:ext cx="10072912" cy="3379020"/>
          </a:xfrm>
          <a:custGeom>
            <a:avLst/>
            <a:gdLst>
              <a:gd name="connsiteX0" fmla="*/ 0 w 9188245"/>
              <a:gd name="connsiteY0" fmla="*/ 0 h 3244645"/>
              <a:gd name="connsiteX1" fmla="*/ 9188245 w 9188245"/>
              <a:gd name="connsiteY1" fmla="*/ 0 h 3244645"/>
              <a:gd name="connsiteX2" fmla="*/ 9188245 w 9188245"/>
              <a:gd name="connsiteY2" fmla="*/ 3244645 h 3244645"/>
              <a:gd name="connsiteX3" fmla="*/ 0 w 9188245"/>
              <a:gd name="connsiteY3" fmla="*/ 3244645 h 3244645"/>
            </a:gdLst>
            <a:ahLst/>
            <a:cxnLst>
              <a:cxn ang="0">
                <a:pos x="connsiteX0" y="connsiteY0"/>
              </a:cxn>
              <a:cxn ang="0">
                <a:pos x="connsiteX1" y="connsiteY1"/>
              </a:cxn>
              <a:cxn ang="0">
                <a:pos x="connsiteX2" y="connsiteY2"/>
              </a:cxn>
              <a:cxn ang="0">
                <a:pos x="connsiteX3" y="connsiteY3"/>
              </a:cxn>
            </a:cxnLst>
            <a:rect l="l" t="t" r="r" b="b"/>
            <a:pathLst>
              <a:path w="9188245" h="3244645">
                <a:moveTo>
                  <a:pt x="0" y="0"/>
                </a:moveTo>
                <a:lnTo>
                  <a:pt x="9188245" y="0"/>
                </a:lnTo>
                <a:lnTo>
                  <a:pt x="9188245" y="3244645"/>
                </a:lnTo>
                <a:lnTo>
                  <a:pt x="0" y="3244645"/>
                </a:lnTo>
                <a:close/>
              </a:path>
            </a:pathLst>
          </a:custGeom>
          <a:solidFill>
            <a:schemeClr val="bg1">
              <a:lumMod val="95000"/>
              <a:alpha val="35000"/>
            </a:schemeClr>
          </a:solidFill>
          <a:ln>
            <a:noFill/>
          </a:ln>
          <a:effectLst>
            <a:outerShdw blurRad="635000" dist="165100" dir="2700000" sx="95000" sy="9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lang="en-US" sz="1600">
                <a:solidFill>
                  <a:schemeClr val="bg1">
                    <a:lumMod val="75000"/>
                  </a:schemeClr>
                </a:solidFill>
              </a:defRPr>
            </a:lvl1pPr>
          </a:lstStyle>
          <a:p>
            <a:pPr marL="0" lvl="0" algn="ctr"/>
            <a:endParaRPr lang="en-US"/>
          </a:p>
        </p:txBody>
      </p:sp>
      <p:grpSp>
        <p:nvGrpSpPr>
          <p:cNvPr id="8" name="Group 7">
            <a:extLst>
              <a:ext uri="{FF2B5EF4-FFF2-40B4-BE49-F238E27FC236}">
                <a16:creationId xmlns:a16="http://schemas.microsoft.com/office/drawing/2014/main" id="{07EFBB40-A415-48E5-85FB-19DA7FC5FC76}"/>
              </a:ext>
            </a:extLst>
          </p:cNvPr>
          <p:cNvGrpSpPr/>
          <p:nvPr userDrawn="1"/>
        </p:nvGrpSpPr>
        <p:grpSpPr>
          <a:xfrm>
            <a:off x="278276" y="245814"/>
            <a:ext cx="1226673" cy="224720"/>
            <a:chOff x="1304820" y="3012107"/>
            <a:chExt cx="2771403" cy="507705"/>
          </a:xfrm>
          <a:solidFill>
            <a:schemeClr val="bg1">
              <a:alpha val="25000"/>
            </a:schemeClr>
          </a:solidFill>
        </p:grpSpPr>
        <p:sp>
          <p:nvSpPr>
            <p:cNvPr id="10" name="Freeform: Shape 9">
              <a:extLst>
                <a:ext uri="{FF2B5EF4-FFF2-40B4-BE49-F238E27FC236}">
                  <a16:creationId xmlns:a16="http://schemas.microsoft.com/office/drawing/2014/main" id="{62DFF4AF-45EB-4D8A-956D-82EC9FAF02CB}"/>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99">
              <a:extLst>
                <a:ext uri="{FF2B5EF4-FFF2-40B4-BE49-F238E27FC236}">
                  <a16:creationId xmlns:a16="http://schemas.microsoft.com/office/drawing/2014/main" id="{6D46E181-A764-4FA5-ACDD-854ECE51469D}"/>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648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gradFill>
          <a:gsLst>
            <a:gs pos="10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4C1FAB5-DE17-4DDC-9E3E-EE50213437B9}"/>
              </a:ext>
            </a:extLst>
          </p:cNvPr>
          <p:cNvGrpSpPr/>
          <p:nvPr userDrawn="1"/>
        </p:nvGrpSpPr>
        <p:grpSpPr>
          <a:xfrm>
            <a:off x="278276" y="245814"/>
            <a:ext cx="1226673" cy="224720"/>
            <a:chOff x="1304820" y="3012107"/>
            <a:chExt cx="2771403" cy="507705"/>
          </a:xfrm>
          <a:solidFill>
            <a:schemeClr val="bg1">
              <a:alpha val="50000"/>
            </a:schemeClr>
          </a:solidFill>
        </p:grpSpPr>
        <p:sp>
          <p:nvSpPr>
            <p:cNvPr id="23" name="Freeform: Shape 22">
              <a:extLst>
                <a:ext uri="{FF2B5EF4-FFF2-40B4-BE49-F238E27FC236}">
                  <a16:creationId xmlns:a16="http://schemas.microsoft.com/office/drawing/2014/main" id="{6B93A1DF-3DFA-46B8-B3A1-605550247682}"/>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99">
              <a:extLst>
                <a:ext uri="{FF2B5EF4-FFF2-40B4-BE49-F238E27FC236}">
                  <a16:creationId xmlns:a16="http://schemas.microsoft.com/office/drawing/2014/main" id="{D21DFF9D-A293-4FF6-A34F-28DBD8D38655}"/>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24">
            <a:extLst>
              <a:ext uri="{FF2B5EF4-FFF2-40B4-BE49-F238E27FC236}">
                <a16:creationId xmlns:a16="http://schemas.microsoft.com/office/drawing/2014/main" id="{81E46BF8-C3AD-4FD3-84AC-FC10622AF388}"/>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7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alpha val="70000"/>
                </a:schemeClr>
              </a:solidFill>
              <a:latin typeface="+mj-lt"/>
              <a:ea typeface="Liberation Sans" panose="020B0604020202020204" pitchFamily="34" charset="0"/>
              <a:cs typeface="Segoe UI" panose="020B0502040204020203" pitchFamily="34" charset="0"/>
            </a:endParaRPr>
          </a:p>
        </p:txBody>
      </p:sp>
      <p:sp>
        <p:nvSpPr>
          <p:cNvPr id="26" name="TextBox 25">
            <a:extLst>
              <a:ext uri="{FF2B5EF4-FFF2-40B4-BE49-F238E27FC236}">
                <a16:creationId xmlns:a16="http://schemas.microsoft.com/office/drawing/2014/main" id="{4773F2C7-43DB-4FB2-8596-C813A4BF058B}"/>
              </a:ext>
            </a:extLst>
          </p:cNvPr>
          <p:cNvSpPr txBox="1"/>
          <p:nvPr userDrawn="1"/>
        </p:nvSpPr>
        <p:spPr>
          <a:xfrm>
            <a:off x="7510447"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331 Street, Los Angeles, US</a:t>
            </a:r>
            <a:endParaRPr lang="id-ID" sz="1000" b="0" dirty="0">
              <a:solidFill>
                <a:schemeClr val="bg1">
                  <a:alpha val="70000"/>
                </a:schemeClr>
              </a:solidFill>
              <a:latin typeface="+mj-lt"/>
              <a:cs typeface="Segoe UI" panose="020B0502040204020203" pitchFamily="34" charset="0"/>
            </a:endParaRPr>
          </a:p>
        </p:txBody>
      </p:sp>
      <p:sp>
        <p:nvSpPr>
          <p:cNvPr id="27" name="Freeform 2">
            <a:extLst>
              <a:ext uri="{FF2B5EF4-FFF2-40B4-BE49-F238E27FC236}">
                <a16:creationId xmlns:a16="http://schemas.microsoft.com/office/drawing/2014/main" id="{1C84CDE1-1855-48C4-BAEE-AC9C1DA0983F}"/>
              </a:ext>
            </a:extLst>
          </p:cNvPr>
          <p:cNvSpPr>
            <a:spLocks noChangeArrowheads="1"/>
          </p:cNvSpPr>
          <p:nvPr userDrawn="1"/>
        </p:nvSpPr>
        <p:spPr bwMode="auto">
          <a:xfrm>
            <a:off x="7432606" y="6488835"/>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28" name="TextBox 27">
            <a:extLst>
              <a:ext uri="{FF2B5EF4-FFF2-40B4-BE49-F238E27FC236}">
                <a16:creationId xmlns:a16="http://schemas.microsoft.com/office/drawing/2014/main" id="{4FF004B2-AF70-4A20-A335-872E1E0BA2FC}"/>
              </a:ext>
            </a:extLst>
          </p:cNvPr>
          <p:cNvSpPr txBox="1"/>
          <p:nvPr userDrawn="1"/>
        </p:nvSpPr>
        <p:spPr>
          <a:xfrm>
            <a:off x="9600696"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mail@yourcompany.com</a:t>
            </a:r>
          </a:p>
        </p:txBody>
      </p:sp>
      <p:sp>
        <p:nvSpPr>
          <p:cNvPr id="29" name="Freeform 51">
            <a:extLst>
              <a:ext uri="{FF2B5EF4-FFF2-40B4-BE49-F238E27FC236}">
                <a16:creationId xmlns:a16="http://schemas.microsoft.com/office/drawing/2014/main" id="{EB93D1D0-EA9A-486C-BAF0-5D447D16B7B9}"/>
              </a:ext>
            </a:extLst>
          </p:cNvPr>
          <p:cNvSpPr>
            <a:spLocks noChangeArrowheads="1"/>
          </p:cNvSpPr>
          <p:nvPr userDrawn="1"/>
        </p:nvSpPr>
        <p:spPr bwMode="auto">
          <a:xfrm>
            <a:off x="9471340" y="6503124"/>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30" name="Rectangle: Rounded Corners 29">
            <a:extLst>
              <a:ext uri="{FF2B5EF4-FFF2-40B4-BE49-F238E27FC236}">
                <a16:creationId xmlns:a16="http://schemas.microsoft.com/office/drawing/2014/main" id="{4832A76A-9258-4984-81DF-AA663BEDA9FA}"/>
              </a:ext>
            </a:extLst>
          </p:cNvPr>
          <p:cNvSpPr/>
          <p:nvPr userDrawn="1"/>
        </p:nvSpPr>
        <p:spPr>
          <a:xfrm>
            <a:off x="241034" y="6503583"/>
            <a:ext cx="6767635" cy="143667"/>
          </a:xfrm>
          <a:prstGeom prst="roundRect">
            <a:avLst>
              <a:gd name="adj" fmla="val 50000"/>
            </a:avLst>
          </a:pr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4B12B5A-98CB-41EB-A8E9-607E88A4894E}"/>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71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FBDE37-3373-40D5-AD8B-E367FB05C513}"/>
              </a:ext>
            </a:extLst>
          </p:cNvPr>
          <p:cNvSpPr/>
          <p:nvPr userDrawn="1"/>
        </p:nvSpPr>
        <p:spPr>
          <a:xfrm>
            <a:off x="0" y="1070965"/>
            <a:ext cx="7010400" cy="4183206"/>
          </a:xfrm>
          <a:prstGeom prst="rect">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98DE0630-3D87-431C-AF12-34090015347A}"/>
              </a:ext>
            </a:extLst>
          </p:cNvPr>
          <p:cNvSpPr>
            <a:spLocks noGrp="1"/>
          </p:cNvSpPr>
          <p:nvPr>
            <p:ph type="pic" sz="quarter" idx="10"/>
          </p:nvPr>
        </p:nvSpPr>
        <p:spPr>
          <a:xfrm>
            <a:off x="1520372" y="2032000"/>
            <a:ext cx="2380343" cy="3820160"/>
          </a:xfrm>
          <a:custGeom>
            <a:avLst/>
            <a:gdLst>
              <a:gd name="connsiteX0" fmla="*/ 0 w 2380343"/>
              <a:gd name="connsiteY0" fmla="*/ 0 h 3820160"/>
              <a:gd name="connsiteX1" fmla="*/ 2380343 w 2380343"/>
              <a:gd name="connsiteY1" fmla="*/ 0 h 3820160"/>
              <a:gd name="connsiteX2" fmla="*/ 2380343 w 2380343"/>
              <a:gd name="connsiteY2" fmla="*/ 3820160 h 3820160"/>
              <a:gd name="connsiteX3" fmla="*/ 0 w 2380343"/>
              <a:gd name="connsiteY3" fmla="*/ 3820160 h 3820160"/>
            </a:gdLst>
            <a:ahLst/>
            <a:cxnLst>
              <a:cxn ang="0">
                <a:pos x="connsiteX0" y="connsiteY0"/>
              </a:cxn>
              <a:cxn ang="0">
                <a:pos x="connsiteX1" y="connsiteY1"/>
              </a:cxn>
              <a:cxn ang="0">
                <a:pos x="connsiteX2" y="connsiteY2"/>
              </a:cxn>
              <a:cxn ang="0">
                <a:pos x="connsiteX3" y="connsiteY3"/>
              </a:cxn>
            </a:cxnLst>
            <a:rect l="l" t="t" r="r" b="b"/>
            <a:pathLst>
              <a:path w="2380343" h="3820160">
                <a:moveTo>
                  <a:pt x="0" y="0"/>
                </a:moveTo>
                <a:lnTo>
                  <a:pt x="2380343" y="0"/>
                </a:lnTo>
                <a:lnTo>
                  <a:pt x="2380343" y="3820160"/>
                </a:lnTo>
                <a:lnTo>
                  <a:pt x="0" y="3820160"/>
                </a:lnTo>
                <a:close/>
              </a:path>
            </a:pathLst>
          </a:custGeom>
          <a:solidFill>
            <a:schemeClr val="bg1">
              <a:lumMod val="95000"/>
              <a:alpha val="35000"/>
            </a:schemeClr>
          </a:solidFill>
          <a:effectLst>
            <a:outerShdw blurRad="749300" dist="457200" dir="5400000" sx="90000" sy="90000" algn="t" rotWithShape="0">
              <a:prstClr val="black">
                <a:alpha val="40000"/>
              </a:prstClr>
            </a:outerShdw>
          </a:effectLst>
        </p:spPr>
        <p:txBody>
          <a:bodyPr wrap="square">
            <a:noAutofit/>
          </a:bodyPr>
          <a:lstStyle>
            <a:lvl1pPr marL="0" indent="0">
              <a:buNone/>
              <a:defRPr sz="1600">
                <a:solidFill>
                  <a:schemeClr val="bg1"/>
                </a:solidFill>
              </a:defRPr>
            </a:lvl1pPr>
          </a:lstStyle>
          <a:p>
            <a:endParaRPr lang="en-US"/>
          </a:p>
        </p:txBody>
      </p:sp>
      <p:sp>
        <p:nvSpPr>
          <p:cNvPr id="9" name="Picture Placeholder 8">
            <a:extLst>
              <a:ext uri="{FF2B5EF4-FFF2-40B4-BE49-F238E27FC236}">
                <a16:creationId xmlns:a16="http://schemas.microsoft.com/office/drawing/2014/main" id="{EE3C499F-9C16-43EA-BB0E-FC9B2D325413}"/>
              </a:ext>
            </a:extLst>
          </p:cNvPr>
          <p:cNvSpPr>
            <a:spLocks noGrp="1"/>
          </p:cNvSpPr>
          <p:nvPr>
            <p:ph type="pic" sz="quarter" idx="11"/>
          </p:nvPr>
        </p:nvSpPr>
        <p:spPr>
          <a:xfrm>
            <a:off x="4230915" y="2032000"/>
            <a:ext cx="2380343" cy="3820160"/>
          </a:xfrm>
          <a:custGeom>
            <a:avLst/>
            <a:gdLst>
              <a:gd name="connsiteX0" fmla="*/ 0 w 2380343"/>
              <a:gd name="connsiteY0" fmla="*/ 0 h 3820160"/>
              <a:gd name="connsiteX1" fmla="*/ 2380343 w 2380343"/>
              <a:gd name="connsiteY1" fmla="*/ 0 h 3820160"/>
              <a:gd name="connsiteX2" fmla="*/ 2380343 w 2380343"/>
              <a:gd name="connsiteY2" fmla="*/ 3820160 h 3820160"/>
              <a:gd name="connsiteX3" fmla="*/ 0 w 2380343"/>
              <a:gd name="connsiteY3" fmla="*/ 3820160 h 3820160"/>
            </a:gdLst>
            <a:ahLst/>
            <a:cxnLst>
              <a:cxn ang="0">
                <a:pos x="connsiteX0" y="connsiteY0"/>
              </a:cxn>
              <a:cxn ang="0">
                <a:pos x="connsiteX1" y="connsiteY1"/>
              </a:cxn>
              <a:cxn ang="0">
                <a:pos x="connsiteX2" y="connsiteY2"/>
              </a:cxn>
              <a:cxn ang="0">
                <a:pos x="connsiteX3" y="connsiteY3"/>
              </a:cxn>
            </a:cxnLst>
            <a:rect l="l" t="t" r="r" b="b"/>
            <a:pathLst>
              <a:path w="2380343" h="3820160">
                <a:moveTo>
                  <a:pt x="0" y="0"/>
                </a:moveTo>
                <a:lnTo>
                  <a:pt x="2380343" y="0"/>
                </a:lnTo>
                <a:lnTo>
                  <a:pt x="2380343" y="3820160"/>
                </a:lnTo>
                <a:lnTo>
                  <a:pt x="0" y="3820160"/>
                </a:lnTo>
                <a:close/>
              </a:path>
            </a:pathLst>
          </a:custGeom>
          <a:solidFill>
            <a:schemeClr val="bg1">
              <a:lumMod val="95000"/>
              <a:alpha val="35000"/>
            </a:schemeClr>
          </a:solidFill>
          <a:effectLst>
            <a:outerShdw blurRad="749300" dist="457200" dir="5400000" sx="90000" sy="90000" algn="t" rotWithShape="0">
              <a:prstClr val="black">
                <a:alpha val="40000"/>
              </a:prstClr>
            </a:outerShdw>
          </a:effectLst>
        </p:spPr>
        <p:txBody>
          <a:bodyPr wrap="square">
            <a:no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242503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ACC18E-5C00-4FEA-905E-A74376060005}"/>
              </a:ext>
            </a:extLst>
          </p:cNvPr>
          <p:cNvSpPr/>
          <p:nvPr userDrawn="1"/>
        </p:nvSpPr>
        <p:spPr>
          <a:xfrm>
            <a:off x="6096001" y="0"/>
            <a:ext cx="6096000" cy="6858000"/>
          </a:xfrm>
          <a:prstGeom prst="rect">
            <a:avLst/>
          </a:prstGeom>
          <a:solidFill>
            <a:srgbClr val="0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B8047EA8-018B-4E2A-B72A-3B606C7D270B}"/>
              </a:ext>
            </a:extLst>
          </p:cNvPr>
          <p:cNvSpPr>
            <a:spLocks noGrp="1"/>
          </p:cNvSpPr>
          <p:nvPr>
            <p:ph type="pic" sz="quarter" idx="10"/>
          </p:nvPr>
        </p:nvSpPr>
        <p:spPr>
          <a:xfrm>
            <a:off x="6708324" y="4241800"/>
            <a:ext cx="1625600" cy="1625600"/>
          </a:xfrm>
          <a:custGeom>
            <a:avLst/>
            <a:gdLst>
              <a:gd name="connsiteX0" fmla="*/ 0 w 1625600"/>
              <a:gd name="connsiteY0" fmla="*/ 0 h 1625600"/>
              <a:gd name="connsiteX1" fmla="*/ 1625600 w 1625600"/>
              <a:gd name="connsiteY1" fmla="*/ 0 h 1625600"/>
              <a:gd name="connsiteX2" fmla="*/ 1625600 w 1625600"/>
              <a:gd name="connsiteY2" fmla="*/ 1625600 h 1625600"/>
              <a:gd name="connsiteX3" fmla="*/ 0 w 1625600"/>
              <a:gd name="connsiteY3" fmla="*/ 1625600 h 1625600"/>
            </a:gdLst>
            <a:ahLst/>
            <a:cxnLst>
              <a:cxn ang="0">
                <a:pos x="connsiteX0" y="connsiteY0"/>
              </a:cxn>
              <a:cxn ang="0">
                <a:pos x="connsiteX1" y="connsiteY1"/>
              </a:cxn>
              <a:cxn ang="0">
                <a:pos x="connsiteX2" y="connsiteY2"/>
              </a:cxn>
              <a:cxn ang="0">
                <a:pos x="connsiteX3" y="connsiteY3"/>
              </a:cxn>
            </a:cxnLst>
            <a:rect l="l" t="t" r="r" b="b"/>
            <a:pathLst>
              <a:path w="1625600" h="1625600">
                <a:moveTo>
                  <a:pt x="0" y="0"/>
                </a:moveTo>
                <a:lnTo>
                  <a:pt x="1625600" y="0"/>
                </a:lnTo>
                <a:lnTo>
                  <a:pt x="1625600" y="1625600"/>
                </a:lnTo>
                <a:lnTo>
                  <a:pt x="0" y="1625600"/>
                </a:ln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dirty="0"/>
          </a:p>
        </p:txBody>
      </p:sp>
      <p:sp>
        <p:nvSpPr>
          <p:cNvPr id="12" name="Picture Placeholder 11">
            <a:extLst>
              <a:ext uri="{FF2B5EF4-FFF2-40B4-BE49-F238E27FC236}">
                <a16:creationId xmlns:a16="http://schemas.microsoft.com/office/drawing/2014/main" id="{62BC6EAD-7A86-4DC3-9A4F-B82EF8FF2F17}"/>
              </a:ext>
            </a:extLst>
          </p:cNvPr>
          <p:cNvSpPr>
            <a:spLocks noGrp="1"/>
          </p:cNvSpPr>
          <p:nvPr>
            <p:ph type="pic" sz="quarter" idx="11"/>
          </p:nvPr>
        </p:nvSpPr>
        <p:spPr>
          <a:xfrm>
            <a:off x="9959522" y="2616200"/>
            <a:ext cx="1625600" cy="1625600"/>
          </a:xfrm>
          <a:custGeom>
            <a:avLst/>
            <a:gdLst>
              <a:gd name="connsiteX0" fmla="*/ 0 w 1625600"/>
              <a:gd name="connsiteY0" fmla="*/ 0 h 1625600"/>
              <a:gd name="connsiteX1" fmla="*/ 1625600 w 1625600"/>
              <a:gd name="connsiteY1" fmla="*/ 0 h 1625600"/>
              <a:gd name="connsiteX2" fmla="*/ 1625600 w 1625600"/>
              <a:gd name="connsiteY2" fmla="*/ 1625600 h 1625600"/>
              <a:gd name="connsiteX3" fmla="*/ 0 w 1625600"/>
              <a:gd name="connsiteY3" fmla="*/ 1625600 h 1625600"/>
            </a:gdLst>
            <a:ahLst/>
            <a:cxnLst>
              <a:cxn ang="0">
                <a:pos x="connsiteX0" y="connsiteY0"/>
              </a:cxn>
              <a:cxn ang="0">
                <a:pos x="connsiteX1" y="connsiteY1"/>
              </a:cxn>
              <a:cxn ang="0">
                <a:pos x="connsiteX2" y="connsiteY2"/>
              </a:cxn>
              <a:cxn ang="0">
                <a:pos x="connsiteX3" y="connsiteY3"/>
              </a:cxn>
            </a:cxnLst>
            <a:rect l="l" t="t" r="r" b="b"/>
            <a:pathLst>
              <a:path w="1625600" h="1625600">
                <a:moveTo>
                  <a:pt x="0" y="0"/>
                </a:moveTo>
                <a:lnTo>
                  <a:pt x="1625600" y="0"/>
                </a:lnTo>
                <a:lnTo>
                  <a:pt x="1625600" y="1625600"/>
                </a:lnTo>
                <a:lnTo>
                  <a:pt x="0" y="1625600"/>
                </a:ln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11" name="Picture Placeholder 10">
            <a:extLst>
              <a:ext uri="{FF2B5EF4-FFF2-40B4-BE49-F238E27FC236}">
                <a16:creationId xmlns:a16="http://schemas.microsoft.com/office/drawing/2014/main" id="{36B92F6E-9A28-42A7-8483-7D6B8DA285CD}"/>
              </a:ext>
            </a:extLst>
          </p:cNvPr>
          <p:cNvSpPr>
            <a:spLocks noGrp="1"/>
          </p:cNvSpPr>
          <p:nvPr>
            <p:ph type="pic" sz="quarter" idx="12"/>
          </p:nvPr>
        </p:nvSpPr>
        <p:spPr>
          <a:xfrm>
            <a:off x="9959522" y="990600"/>
            <a:ext cx="1625600" cy="1625600"/>
          </a:xfrm>
          <a:custGeom>
            <a:avLst/>
            <a:gdLst>
              <a:gd name="connsiteX0" fmla="*/ 0 w 1625600"/>
              <a:gd name="connsiteY0" fmla="*/ 0 h 1625600"/>
              <a:gd name="connsiteX1" fmla="*/ 1625600 w 1625600"/>
              <a:gd name="connsiteY1" fmla="*/ 0 h 1625600"/>
              <a:gd name="connsiteX2" fmla="*/ 1625600 w 1625600"/>
              <a:gd name="connsiteY2" fmla="*/ 1625600 h 1625600"/>
              <a:gd name="connsiteX3" fmla="*/ 0 w 1625600"/>
              <a:gd name="connsiteY3" fmla="*/ 1625600 h 1625600"/>
            </a:gdLst>
            <a:ahLst/>
            <a:cxnLst>
              <a:cxn ang="0">
                <a:pos x="connsiteX0" y="connsiteY0"/>
              </a:cxn>
              <a:cxn ang="0">
                <a:pos x="connsiteX1" y="connsiteY1"/>
              </a:cxn>
              <a:cxn ang="0">
                <a:pos x="connsiteX2" y="connsiteY2"/>
              </a:cxn>
              <a:cxn ang="0">
                <a:pos x="connsiteX3" y="connsiteY3"/>
              </a:cxn>
            </a:cxnLst>
            <a:rect l="l" t="t" r="r" b="b"/>
            <a:pathLst>
              <a:path w="1625600" h="1625600">
                <a:moveTo>
                  <a:pt x="0" y="0"/>
                </a:moveTo>
                <a:lnTo>
                  <a:pt x="1625600" y="0"/>
                </a:lnTo>
                <a:lnTo>
                  <a:pt x="1625600" y="1625600"/>
                </a:lnTo>
                <a:lnTo>
                  <a:pt x="0" y="1625600"/>
                </a:ln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Tree>
    <p:extLst>
      <p:ext uri="{BB962C8B-B14F-4D97-AF65-F5344CB8AC3E}">
        <p14:creationId xmlns:p14="http://schemas.microsoft.com/office/powerpoint/2010/main" val="8815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2"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F31052-3C4B-4D99-93C7-229836E6BDDE}"/>
              </a:ext>
            </a:extLst>
          </p:cNvPr>
          <p:cNvSpPr/>
          <p:nvPr userDrawn="1"/>
        </p:nvSpPr>
        <p:spPr>
          <a:xfrm>
            <a:off x="1" y="4644571"/>
            <a:ext cx="5950857" cy="2213429"/>
          </a:xfrm>
          <a:prstGeom prst="rect">
            <a:avLst/>
          </a:prstGeom>
          <a:solidFill>
            <a:srgbClr val="0D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5CE53D34-3B5C-480F-960F-24A67311EA1E}"/>
              </a:ext>
            </a:extLst>
          </p:cNvPr>
          <p:cNvSpPr>
            <a:spLocks noGrp="1"/>
          </p:cNvSpPr>
          <p:nvPr>
            <p:ph type="pic" sz="quarter" idx="10"/>
          </p:nvPr>
        </p:nvSpPr>
        <p:spPr>
          <a:xfrm>
            <a:off x="5950858" y="2641600"/>
            <a:ext cx="6241143" cy="4216400"/>
          </a:xfrm>
          <a:custGeom>
            <a:avLst/>
            <a:gdLst>
              <a:gd name="connsiteX0" fmla="*/ 0 w 6241143"/>
              <a:gd name="connsiteY0" fmla="*/ 0 h 4216400"/>
              <a:gd name="connsiteX1" fmla="*/ 6241143 w 6241143"/>
              <a:gd name="connsiteY1" fmla="*/ 0 h 4216400"/>
              <a:gd name="connsiteX2" fmla="*/ 6241143 w 6241143"/>
              <a:gd name="connsiteY2" fmla="*/ 4216400 h 4216400"/>
              <a:gd name="connsiteX3" fmla="*/ 0 w 6241143"/>
              <a:gd name="connsiteY3" fmla="*/ 4216400 h 4216400"/>
            </a:gdLst>
            <a:ahLst/>
            <a:cxnLst>
              <a:cxn ang="0">
                <a:pos x="connsiteX0" y="connsiteY0"/>
              </a:cxn>
              <a:cxn ang="0">
                <a:pos x="connsiteX1" y="connsiteY1"/>
              </a:cxn>
              <a:cxn ang="0">
                <a:pos x="connsiteX2" y="connsiteY2"/>
              </a:cxn>
              <a:cxn ang="0">
                <a:pos x="connsiteX3" y="connsiteY3"/>
              </a:cxn>
            </a:cxnLst>
            <a:rect l="l" t="t" r="r" b="b"/>
            <a:pathLst>
              <a:path w="6241143" h="4216400">
                <a:moveTo>
                  <a:pt x="0" y="0"/>
                </a:moveTo>
                <a:lnTo>
                  <a:pt x="6241143" y="0"/>
                </a:lnTo>
                <a:lnTo>
                  <a:pt x="6241143" y="4216400"/>
                </a:lnTo>
                <a:lnTo>
                  <a:pt x="0" y="4216400"/>
                </a:lnTo>
                <a:close/>
              </a:path>
            </a:pathLst>
          </a:custGeom>
          <a:solidFill>
            <a:schemeClr val="bg1">
              <a:lumMod val="95000"/>
              <a:alpha val="35000"/>
            </a:schemeClr>
          </a:solidFill>
          <a:effectLst>
            <a:outerShdw blurRad="762000" dist="330200" dir="2700000" sx="88000" sy="8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0059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CB810A-CBF6-40AC-900C-7D68EC95F3A5}"/>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9278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6C58D77-830C-4517-9081-7F51AE37E1DE}"/>
              </a:ext>
            </a:extLst>
          </p:cNvPr>
          <p:cNvSpPr>
            <a:spLocks noGrp="1"/>
          </p:cNvSpPr>
          <p:nvPr>
            <p:ph type="pic" sz="quarter" idx="10"/>
          </p:nvPr>
        </p:nvSpPr>
        <p:spPr>
          <a:xfrm>
            <a:off x="1" y="914401"/>
            <a:ext cx="5707625" cy="5029200"/>
          </a:xfrm>
          <a:custGeom>
            <a:avLst/>
            <a:gdLst>
              <a:gd name="connsiteX0" fmla="*/ 0 w 6096000"/>
              <a:gd name="connsiteY0" fmla="*/ 0 h 5029200"/>
              <a:gd name="connsiteX1" fmla="*/ 6096000 w 6096000"/>
              <a:gd name="connsiteY1" fmla="*/ 0 h 5029200"/>
              <a:gd name="connsiteX2" fmla="*/ 6096000 w 6096000"/>
              <a:gd name="connsiteY2" fmla="*/ 5029200 h 5029200"/>
              <a:gd name="connsiteX3" fmla="*/ 0 w 609600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096000" h="5029200">
                <a:moveTo>
                  <a:pt x="0" y="0"/>
                </a:moveTo>
                <a:lnTo>
                  <a:pt x="6096000" y="0"/>
                </a:lnTo>
                <a:lnTo>
                  <a:pt x="6096000" y="5029200"/>
                </a:lnTo>
                <a:lnTo>
                  <a:pt x="0" y="502920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17820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63748-6985-44C6-8956-9E225564058E}"/>
              </a:ext>
            </a:extLst>
          </p:cNvPr>
          <p:cNvSpPr/>
          <p:nvPr userDrawn="1"/>
        </p:nvSpPr>
        <p:spPr>
          <a:xfrm>
            <a:off x="0" y="0"/>
            <a:ext cx="12192000" cy="3200400"/>
          </a:xfrm>
          <a:prstGeom prst="rect">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EE23EC-803A-5E41-AB88-15A8E60DAC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29090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rgbClr val="F6F6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55AB8D3-AD61-4B78-91E4-0FE670F7E964}"/>
              </a:ext>
            </a:extLst>
          </p:cNvPr>
          <p:cNvSpPr>
            <a:spLocks noGrp="1"/>
          </p:cNvSpPr>
          <p:nvPr>
            <p:ph type="pic" sz="quarter" idx="12"/>
          </p:nvPr>
        </p:nvSpPr>
        <p:spPr>
          <a:xfrm>
            <a:off x="8888361" y="3449608"/>
            <a:ext cx="2671671" cy="2671671"/>
          </a:xfrm>
          <a:custGeom>
            <a:avLst/>
            <a:gdLst>
              <a:gd name="connsiteX0" fmla="*/ 0 w 2671671"/>
              <a:gd name="connsiteY0" fmla="*/ 0 h 2671671"/>
              <a:gd name="connsiteX1" fmla="*/ 2671671 w 2671671"/>
              <a:gd name="connsiteY1" fmla="*/ 0 h 2671671"/>
              <a:gd name="connsiteX2" fmla="*/ 2671671 w 2671671"/>
              <a:gd name="connsiteY2" fmla="*/ 2671671 h 2671671"/>
              <a:gd name="connsiteX3" fmla="*/ 0 w 2671671"/>
              <a:gd name="connsiteY3" fmla="*/ 2671671 h 2671671"/>
            </a:gdLst>
            <a:ahLst/>
            <a:cxnLst>
              <a:cxn ang="0">
                <a:pos x="connsiteX0" y="connsiteY0"/>
              </a:cxn>
              <a:cxn ang="0">
                <a:pos x="connsiteX1" y="connsiteY1"/>
              </a:cxn>
              <a:cxn ang="0">
                <a:pos x="connsiteX2" y="connsiteY2"/>
              </a:cxn>
              <a:cxn ang="0">
                <a:pos x="connsiteX3" y="connsiteY3"/>
              </a:cxn>
            </a:cxnLst>
            <a:rect l="l" t="t" r="r" b="b"/>
            <a:pathLst>
              <a:path w="2671671" h="2671671">
                <a:moveTo>
                  <a:pt x="0" y="0"/>
                </a:moveTo>
                <a:lnTo>
                  <a:pt x="2671671" y="0"/>
                </a:lnTo>
                <a:lnTo>
                  <a:pt x="2671671" y="2671671"/>
                </a:lnTo>
                <a:lnTo>
                  <a:pt x="0" y="2671671"/>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14" name="Picture Placeholder 13">
            <a:extLst>
              <a:ext uri="{FF2B5EF4-FFF2-40B4-BE49-F238E27FC236}">
                <a16:creationId xmlns:a16="http://schemas.microsoft.com/office/drawing/2014/main" id="{77EC3962-34E8-40EA-A6EE-89B7191213BD}"/>
              </a:ext>
            </a:extLst>
          </p:cNvPr>
          <p:cNvSpPr>
            <a:spLocks noGrp="1"/>
          </p:cNvSpPr>
          <p:nvPr>
            <p:ph type="pic" sz="quarter" idx="13"/>
          </p:nvPr>
        </p:nvSpPr>
        <p:spPr>
          <a:xfrm>
            <a:off x="6114681" y="736725"/>
            <a:ext cx="5445350" cy="2611283"/>
          </a:xfrm>
          <a:custGeom>
            <a:avLst/>
            <a:gdLst>
              <a:gd name="connsiteX0" fmla="*/ 0 w 5445350"/>
              <a:gd name="connsiteY0" fmla="*/ 0 h 2611283"/>
              <a:gd name="connsiteX1" fmla="*/ 5445350 w 5445350"/>
              <a:gd name="connsiteY1" fmla="*/ 0 h 2611283"/>
              <a:gd name="connsiteX2" fmla="*/ 5445350 w 5445350"/>
              <a:gd name="connsiteY2" fmla="*/ 2611283 h 2611283"/>
              <a:gd name="connsiteX3" fmla="*/ 0 w 5445350"/>
              <a:gd name="connsiteY3" fmla="*/ 2611283 h 2611283"/>
            </a:gdLst>
            <a:ahLst/>
            <a:cxnLst>
              <a:cxn ang="0">
                <a:pos x="connsiteX0" y="connsiteY0"/>
              </a:cxn>
              <a:cxn ang="0">
                <a:pos x="connsiteX1" y="connsiteY1"/>
              </a:cxn>
              <a:cxn ang="0">
                <a:pos x="connsiteX2" y="connsiteY2"/>
              </a:cxn>
              <a:cxn ang="0">
                <a:pos x="connsiteX3" y="connsiteY3"/>
              </a:cxn>
            </a:cxnLst>
            <a:rect l="l" t="t" r="r" b="b"/>
            <a:pathLst>
              <a:path w="5445350" h="2611283">
                <a:moveTo>
                  <a:pt x="0" y="0"/>
                </a:moveTo>
                <a:lnTo>
                  <a:pt x="5445350" y="0"/>
                </a:lnTo>
                <a:lnTo>
                  <a:pt x="5445350" y="2611283"/>
                </a:lnTo>
                <a:lnTo>
                  <a:pt x="0" y="2611283"/>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12" name="Picture Placeholder 11">
            <a:extLst>
              <a:ext uri="{FF2B5EF4-FFF2-40B4-BE49-F238E27FC236}">
                <a16:creationId xmlns:a16="http://schemas.microsoft.com/office/drawing/2014/main" id="{E63D0666-AAEF-411D-8D32-2BE6FC18BE71}"/>
              </a:ext>
            </a:extLst>
          </p:cNvPr>
          <p:cNvSpPr>
            <a:spLocks noGrp="1"/>
          </p:cNvSpPr>
          <p:nvPr>
            <p:ph type="pic" sz="quarter" idx="11"/>
          </p:nvPr>
        </p:nvSpPr>
        <p:spPr>
          <a:xfrm>
            <a:off x="6114681" y="3449608"/>
            <a:ext cx="2671671" cy="2671671"/>
          </a:xfrm>
          <a:custGeom>
            <a:avLst/>
            <a:gdLst>
              <a:gd name="connsiteX0" fmla="*/ 0 w 2671671"/>
              <a:gd name="connsiteY0" fmla="*/ 0 h 2671671"/>
              <a:gd name="connsiteX1" fmla="*/ 2671671 w 2671671"/>
              <a:gd name="connsiteY1" fmla="*/ 0 h 2671671"/>
              <a:gd name="connsiteX2" fmla="*/ 2671671 w 2671671"/>
              <a:gd name="connsiteY2" fmla="*/ 2671671 h 2671671"/>
              <a:gd name="connsiteX3" fmla="*/ 0 w 2671671"/>
              <a:gd name="connsiteY3" fmla="*/ 2671671 h 2671671"/>
            </a:gdLst>
            <a:ahLst/>
            <a:cxnLst>
              <a:cxn ang="0">
                <a:pos x="connsiteX0" y="connsiteY0"/>
              </a:cxn>
              <a:cxn ang="0">
                <a:pos x="connsiteX1" y="connsiteY1"/>
              </a:cxn>
              <a:cxn ang="0">
                <a:pos x="connsiteX2" y="connsiteY2"/>
              </a:cxn>
              <a:cxn ang="0">
                <a:pos x="connsiteX3" y="connsiteY3"/>
              </a:cxn>
            </a:cxnLst>
            <a:rect l="l" t="t" r="r" b="b"/>
            <a:pathLst>
              <a:path w="2671671" h="2671671">
                <a:moveTo>
                  <a:pt x="0" y="0"/>
                </a:moveTo>
                <a:lnTo>
                  <a:pt x="2671671" y="0"/>
                </a:lnTo>
                <a:lnTo>
                  <a:pt x="2671671" y="2671671"/>
                </a:lnTo>
                <a:lnTo>
                  <a:pt x="0" y="2671671"/>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11" name="Picture Placeholder 10">
            <a:extLst>
              <a:ext uri="{FF2B5EF4-FFF2-40B4-BE49-F238E27FC236}">
                <a16:creationId xmlns:a16="http://schemas.microsoft.com/office/drawing/2014/main" id="{8A1847FE-7CE6-44EF-9333-524CF0E90313}"/>
              </a:ext>
            </a:extLst>
          </p:cNvPr>
          <p:cNvSpPr>
            <a:spLocks noGrp="1"/>
          </p:cNvSpPr>
          <p:nvPr>
            <p:ph type="pic" sz="quarter" idx="10"/>
          </p:nvPr>
        </p:nvSpPr>
        <p:spPr>
          <a:xfrm>
            <a:off x="631971" y="736724"/>
            <a:ext cx="5380701" cy="5380705"/>
          </a:xfrm>
          <a:custGeom>
            <a:avLst/>
            <a:gdLst>
              <a:gd name="connsiteX0" fmla="*/ 0 w 5380701"/>
              <a:gd name="connsiteY0" fmla="*/ 0 h 5380705"/>
              <a:gd name="connsiteX1" fmla="*/ 5380701 w 5380701"/>
              <a:gd name="connsiteY1" fmla="*/ 0 h 5380705"/>
              <a:gd name="connsiteX2" fmla="*/ 5380701 w 5380701"/>
              <a:gd name="connsiteY2" fmla="*/ 5380705 h 5380705"/>
              <a:gd name="connsiteX3" fmla="*/ 0 w 5380701"/>
              <a:gd name="connsiteY3" fmla="*/ 5380705 h 5380705"/>
            </a:gdLst>
            <a:ahLst/>
            <a:cxnLst>
              <a:cxn ang="0">
                <a:pos x="connsiteX0" y="connsiteY0"/>
              </a:cxn>
              <a:cxn ang="0">
                <a:pos x="connsiteX1" y="connsiteY1"/>
              </a:cxn>
              <a:cxn ang="0">
                <a:pos x="connsiteX2" y="connsiteY2"/>
              </a:cxn>
              <a:cxn ang="0">
                <a:pos x="connsiteX3" y="connsiteY3"/>
              </a:cxn>
            </a:cxnLst>
            <a:rect l="l" t="t" r="r" b="b"/>
            <a:pathLst>
              <a:path w="5380701" h="5380705">
                <a:moveTo>
                  <a:pt x="0" y="0"/>
                </a:moveTo>
                <a:lnTo>
                  <a:pt x="5380701" y="0"/>
                </a:lnTo>
                <a:lnTo>
                  <a:pt x="5380701" y="5380705"/>
                </a:lnTo>
                <a:lnTo>
                  <a:pt x="0" y="5380705"/>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grpSp>
        <p:nvGrpSpPr>
          <p:cNvPr id="39" name="Group 38">
            <a:extLst>
              <a:ext uri="{FF2B5EF4-FFF2-40B4-BE49-F238E27FC236}">
                <a16:creationId xmlns:a16="http://schemas.microsoft.com/office/drawing/2014/main" id="{42ECC718-0340-4E6B-BA8F-37D9983200B2}"/>
              </a:ext>
            </a:extLst>
          </p:cNvPr>
          <p:cNvGrpSpPr/>
          <p:nvPr userDrawn="1"/>
        </p:nvGrpSpPr>
        <p:grpSpPr>
          <a:xfrm>
            <a:off x="278276" y="245814"/>
            <a:ext cx="1226673" cy="224720"/>
            <a:chOff x="1304820" y="3012107"/>
            <a:chExt cx="2771403" cy="507705"/>
          </a:xfrm>
          <a:solidFill>
            <a:schemeClr val="bg1">
              <a:lumMod val="85000"/>
            </a:schemeClr>
          </a:solidFill>
        </p:grpSpPr>
        <p:sp>
          <p:nvSpPr>
            <p:cNvPr id="40" name="Freeform: Shape 39">
              <a:extLst>
                <a:ext uri="{FF2B5EF4-FFF2-40B4-BE49-F238E27FC236}">
                  <a16:creationId xmlns:a16="http://schemas.microsoft.com/office/drawing/2014/main" id="{5E96EA5F-FB3A-4E13-A6F9-6FCCCBCFB4AD}"/>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99">
              <a:extLst>
                <a:ext uri="{FF2B5EF4-FFF2-40B4-BE49-F238E27FC236}">
                  <a16:creationId xmlns:a16="http://schemas.microsoft.com/office/drawing/2014/main" id="{A14601F7-8056-4567-937F-D3BE761AD244}"/>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TextBox 41">
            <a:extLst>
              <a:ext uri="{FF2B5EF4-FFF2-40B4-BE49-F238E27FC236}">
                <a16:creationId xmlns:a16="http://schemas.microsoft.com/office/drawing/2014/main" id="{EEF37192-13B3-4464-A4D9-BE2FA10F7CD3}"/>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85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85000"/>
                </a:schemeClr>
              </a:solidFill>
              <a:latin typeface="+mj-lt"/>
              <a:ea typeface="Liberation Sans" panose="020B0604020202020204"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30F7B230-B9C8-4178-BD6B-CD0CA4D11351}"/>
              </a:ext>
            </a:extLst>
          </p:cNvPr>
          <p:cNvGrpSpPr/>
          <p:nvPr userDrawn="1"/>
        </p:nvGrpSpPr>
        <p:grpSpPr>
          <a:xfrm>
            <a:off x="7432606" y="6430969"/>
            <a:ext cx="1907633" cy="246221"/>
            <a:chOff x="6631531" y="1151808"/>
            <a:chExt cx="1907633" cy="246221"/>
          </a:xfrm>
        </p:grpSpPr>
        <p:sp>
          <p:nvSpPr>
            <p:cNvPr id="44" name="TextBox 43">
              <a:extLst>
                <a:ext uri="{FF2B5EF4-FFF2-40B4-BE49-F238E27FC236}">
                  <a16:creationId xmlns:a16="http://schemas.microsoft.com/office/drawing/2014/main" id="{13EECDB9-B472-424D-A73D-3177301EF59F}"/>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331 Street, Los Angeles, US</a:t>
              </a:r>
              <a:endParaRPr lang="id-ID" sz="1000" b="0" dirty="0">
                <a:solidFill>
                  <a:schemeClr val="bg1">
                    <a:lumMod val="75000"/>
                  </a:schemeClr>
                </a:solidFill>
                <a:latin typeface="+mj-lt"/>
                <a:cs typeface="Segoe UI" panose="020B0502040204020203" pitchFamily="34" charset="0"/>
              </a:endParaRPr>
            </a:p>
          </p:txBody>
        </p:sp>
        <p:sp>
          <p:nvSpPr>
            <p:cNvPr id="45" name="Freeform 2">
              <a:extLst>
                <a:ext uri="{FF2B5EF4-FFF2-40B4-BE49-F238E27FC236}">
                  <a16:creationId xmlns:a16="http://schemas.microsoft.com/office/drawing/2014/main" id="{A1C218AA-B2A6-49F3-9AAB-E221CFDAF97B}"/>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46" name="Group 45">
            <a:extLst>
              <a:ext uri="{FF2B5EF4-FFF2-40B4-BE49-F238E27FC236}">
                <a16:creationId xmlns:a16="http://schemas.microsoft.com/office/drawing/2014/main" id="{78D8AA8E-3A94-4351-874C-1F25F15F2FA2}"/>
              </a:ext>
            </a:extLst>
          </p:cNvPr>
          <p:cNvGrpSpPr/>
          <p:nvPr userDrawn="1"/>
        </p:nvGrpSpPr>
        <p:grpSpPr>
          <a:xfrm>
            <a:off x="9471340" y="6430969"/>
            <a:ext cx="1959148" cy="246221"/>
            <a:chOff x="8670265" y="1151808"/>
            <a:chExt cx="1959148" cy="246221"/>
          </a:xfrm>
        </p:grpSpPr>
        <p:sp>
          <p:nvSpPr>
            <p:cNvPr id="47" name="TextBox 46">
              <a:extLst>
                <a:ext uri="{FF2B5EF4-FFF2-40B4-BE49-F238E27FC236}">
                  <a16:creationId xmlns:a16="http://schemas.microsoft.com/office/drawing/2014/main" id="{6BDAE8BF-0762-4122-AEFC-587220BF9972}"/>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mail@yourcompany.com</a:t>
              </a:r>
            </a:p>
          </p:txBody>
        </p:sp>
        <p:sp>
          <p:nvSpPr>
            <p:cNvPr id="48" name="Freeform 51">
              <a:extLst>
                <a:ext uri="{FF2B5EF4-FFF2-40B4-BE49-F238E27FC236}">
                  <a16:creationId xmlns:a16="http://schemas.microsoft.com/office/drawing/2014/main" id="{482D2EE3-AFB0-4581-AFC0-CC0059E0B576}"/>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49" name="Rectangle: Rounded Corners 48">
            <a:extLst>
              <a:ext uri="{FF2B5EF4-FFF2-40B4-BE49-F238E27FC236}">
                <a16:creationId xmlns:a16="http://schemas.microsoft.com/office/drawing/2014/main" id="{39E4D508-6B7D-4D96-BC2B-FE112A1D9832}"/>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82B1D5C-2CF5-433E-987D-D9A489F83E3F}"/>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7D2ECC-54B6-471A-93B6-039099409D9A}"/>
              </a:ext>
            </a:extLst>
          </p:cNvPr>
          <p:cNvSpPr>
            <a:spLocks noGrp="1"/>
          </p:cNvSpPr>
          <p:nvPr>
            <p:ph type="pic" sz="quarter" idx="10"/>
          </p:nvPr>
        </p:nvSpPr>
        <p:spPr>
          <a:xfrm>
            <a:off x="6182628" y="0"/>
            <a:ext cx="5414286" cy="3889829"/>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
        <p:nvSpPr>
          <p:cNvPr id="3" name="Rectangle 2">
            <a:extLst>
              <a:ext uri="{FF2B5EF4-FFF2-40B4-BE49-F238E27FC236}">
                <a16:creationId xmlns:a16="http://schemas.microsoft.com/office/drawing/2014/main" id="{85BD19B8-05A2-4749-BA96-10CDFB88096F}"/>
              </a:ext>
            </a:extLst>
          </p:cNvPr>
          <p:cNvSpPr/>
          <p:nvPr userDrawn="1"/>
        </p:nvSpPr>
        <p:spPr>
          <a:xfrm>
            <a:off x="0" y="0"/>
            <a:ext cx="1901371" cy="79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3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CE9AE9-3954-4FF2-8554-9C4D788F0D67}"/>
              </a:ext>
            </a:extLst>
          </p:cNvPr>
          <p:cNvSpPr/>
          <p:nvPr userDrawn="1"/>
        </p:nvSpPr>
        <p:spPr>
          <a:xfrm>
            <a:off x="-1" y="803786"/>
            <a:ext cx="8386451" cy="5250427"/>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694BCE6-6616-4960-8367-52E19B8F97B8}"/>
              </a:ext>
            </a:extLst>
          </p:cNvPr>
          <p:cNvSpPr>
            <a:spLocks noGrp="1"/>
          </p:cNvSpPr>
          <p:nvPr>
            <p:ph type="pic" sz="quarter" idx="11"/>
          </p:nvPr>
        </p:nvSpPr>
        <p:spPr>
          <a:xfrm>
            <a:off x="8539317" y="803787"/>
            <a:ext cx="3047999" cy="5250426"/>
          </a:xfrm>
          <a:custGeom>
            <a:avLst/>
            <a:gdLst>
              <a:gd name="connsiteX0" fmla="*/ 0 w 3047999"/>
              <a:gd name="connsiteY0" fmla="*/ 0 h 5250426"/>
              <a:gd name="connsiteX1" fmla="*/ 3047999 w 3047999"/>
              <a:gd name="connsiteY1" fmla="*/ 0 h 5250426"/>
              <a:gd name="connsiteX2" fmla="*/ 3047999 w 3047999"/>
              <a:gd name="connsiteY2" fmla="*/ 5250426 h 5250426"/>
              <a:gd name="connsiteX3" fmla="*/ 0 w 3047999"/>
              <a:gd name="connsiteY3" fmla="*/ 5250426 h 5250426"/>
            </a:gdLst>
            <a:ahLst/>
            <a:cxnLst>
              <a:cxn ang="0">
                <a:pos x="connsiteX0" y="connsiteY0"/>
              </a:cxn>
              <a:cxn ang="0">
                <a:pos x="connsiteX1" y="connsiteY1"/>
              </a:cxn>
              <a:cxn ang="0">
                <a:pos x="connsiteX2" y="connsiteY2"/>
              </a:cxn>
              <a:cxn ang="0">
                <a:pos x="connsiteX3" y="connsiteY3"/>
              </a:cxn>
            </a:cxnLst>
            <a:rect l="l" t="t" r="r" b="b"/>
            <a:pathLst>
              <a:path w="3047999" h="5250426">
                <a:moveTo>
                  <a:pt x="0" y="0"/>
                </a:moveTo>
                <a:lnTo>
                  <a:pt x="3047999" y="0"/>
                </a:lnTo>
                <a:lnTo>
                  <a:pt x="3047999" y="5250426"/>
                </a:lnTo>
                <a:lnTo>
                  <a:pt x="0" y="5250426"/>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6" name="Picture Placeholder 5">
            <a:extLst>
              <a:ext uri="{FF2B5EF4-FFF2-40B4-BE49-F238E27FC236}">
                <a16:creationId xmlns:a16="http://schemas.microsoft.com/office/drawing/2014/main" id="{32D8FD73-CDFF-4337-892D-5E522C41D1CA}"/>
              </a:ext>
            </a:extLst>
          </p:cNvPr>
          <p:cNvSpPr>
            <a:spLocks noGrp="1"/>
          </p:cNvSpPr>
          <p:nvPr>
            <p:ph type="pic" sz="quarter" idx="10"/>
          </p:nvPr>
        </p:nvSpPr>
        <p:spPr>
          <a:xfrm>
            <a:off x="604684" y="803787"/>
            <a:ext cx="7787149" cy="2558845"/>
          </a:xfrm>
          <a:custGeom>
            <a:avLst/>
            <a:gdLst>
              <a:gd name="connsiteX0" fmla="*/ 0 w 7787149"/>
              <a:gd name="connsiteY0" fmla="*/ 0 h 2558845"/>
              <a:gd name="connsiteX1" fmla="*/ 7787149 w 7787149"/>
              <a:gd name="connsiteY1" fmla="*/ 0 h 2558845"/>
              <a:gd name="connsiteX2" fmla="*/ 7787149 w 7787149"/>
              <a:gd name="connsiteY2" fmla="*/ 2558845 h 2558845"/>
              <a:gd name="connsiteX3" fmla="*/ 0 w 7787149"/>
              <a:gd name="connsiteY3" fmla="*/ 2558845 h 2558845"/>
            </a:gdLst>
            <a:ahLst/>
            <a:cxnLst>
              <a:cxn ang="0">
                <a:pos x="connsiteX0" y="connsiteY0"/>
              </a:cxn>
              <a:cxn ang="0">
                <a:pos x="connsiteX1" y="connsiteY1"/>
              </a:cxn>
              <a:cxn ang="0">
                <a:pos x="connsiteX2" y="connsiteY2"/>
              </a:cxn>
              <a:cxn ang="0">
                <a:pos x="connsiteX3" y="connsiteY3"/>
              </a:cxn>
            </a:cxnLst>
            <a:rect l="l" t="t" r="r" b="b"/>
            <a:pathLst>
              <a:path w="7787149" h="2558845">
                <a:moveTo>
                  <a:pt x="0" y="0"/>
                </a:moveTo>
                <a:lnTo>
                  <a:pt x="7787149" y="0"/>
                </a:lnTo>
                <a:lnTo>
                  <a:pt x="7787149" y="2558845"/>
                </a:lnTo>
                <a:lnTo>
                  <a:pt x="0" y="2558845"/>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5417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1F1F99-D537-479D-8281-FB8EC6B68F96}"/>
              </a:ext>
            </a:extLst>
          </p:cNvPr>
          <p:cNvSpPr/>
          <p:nvPr userDrawn="1"/>
        </p:nvSpPr>
        <p:spPr>
          <a:xfrm>
            <a:off x="6740014" y="0"/>
            <a:ext cx="5451986" cy="5707625"/>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F5160662-B5EF-4C15-8564-C7E1B3E3ED95}"/>
              </a:ext>
            </a:extLst>
          </p:cNvPr>
          <p:cNvSpPr>
            <a:spLocks noGrp="1"/>
          </p:cNvSpPr>
          <p:nvPr>
            <p:ph type="pic" sz="quarter" idx="10"/>
          </p:nvPr>
        </p:nvSpPr>
        <p:spPr>
          <a:xfrm>
            <a:off x="5054998" y="2080895"/>
            <a:ext cx="3357482" cy="2412143"/>
          </a:xfrm>
          <a:custGeom>
            <a:avLst/>
            <a:gdLst>
              <a:gd name="connsiteX0" fmla="*/ 0 w 3357482"/>
              <a:gd name="connsiteY0" fmla="*/ 0 h 2412143"/>
              <a:gd name="connsiteX1" fmla="*/ 3357482 w 3357482"/>
              <a:gd name="connsiteY1" fmla="*/ 0 h 2412143"/>
              <a:gd name="connsiteX2" fmla="*/ 3357482 w 3357482"/>
              <a:gd name="connsiteY2" fmla="*/ 2412143 h 2412143"/>
              <a:gd name="connsiteX3" fmla="*/ 0 w 3357482"/>
              <a:gd name="connsiteY3" fmla="*/ 2412143 h 2412143"/>
            </a:gdLst>
            <a:ahLst/>
            <a:cxnLst>
              <a:cxn ang="0">
                <a:pos x="connsiteX0" y="connsiteY0"/>
              </a:cxn>
              <a:cxn ang="0">
                <a:pos x="connsiteX1" y="connsiteY1"/>
              </a:cxn>
              <a:cxn ang="0">
                <a:pos x="connsiteX2" y="connsiteY2"/>
              </a:cxn>
              <a:cxn ang="0">
                <a:pos x="connsiteX3" y="connsiteY3"/>
              </a:cxn>
            </a:cxnLst>
            <a:rect l="l" t="t" r="r" b="b"/>
            <a:pathLst>
              <a:path w="3357482" h="2412143">
                <a:moveTo>
                  <a:pt x="0" y="0"/>
                </a:moveTo>
                <a:lnTo>
                  <a:pt x="3357482" y="0"/>
                </a:lnTo>
                <a:lnTo>
                  <a:pt x="3357482" y="2412143"/>
                </a:lnTo>
                <a:lnTo>
                  <a:pt x="0" y="2412143"/>
                </a:lnTo>
                <a:close/>
              </a:path>
            </a:pathLst>
          </a:custGeom>
          <a:solidFill>
            <a:schemeClr val="bg1">
              <a:lumMod val="95000"/>
              <a:alpha val="35000"/>
            </a:schemeClr>
          </a:solidFill>
          <a:ln>
            <a:noFill/>
          </a:ln>
          <a:effectLst>
            <a:outerShdw blurRad="1270000" dist="609600" dir="3300000" sx="80000" sy="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lang="en-US" sz="1600">
                <a:solidFill>
                  <a:schemeClr val="bg1">
                    <a:lumMod val="75000"/>
                  </a:schemeClr>
                </a:solidFill>
              </a:defRPr>
            </a:lvl1pPr>
          </a:lstStyle>
          <a:p>
            <a:pPr marL="0" lvl="0" algn="ctr"/>
            <a:endParaRPr lang="en-US"/>
          </a:p>
        </p:txBody>
      </p:sp>
      <p:sp>
        <p:nvSpPr>
          <p:cNvPr id="10" name="Picture Placeholder 9">
            <a:extLst>
              <a:ext uri="{FF2B5EF4-FFF2-40B4-BE49-F238E27FC236}">
                <a16:creationId xmlns:a16="http://schemas.microsoft.com/office/drawing/2014/main" id="{13A5B30E-D482-4E83-9EDF-992C6A00325D}"/>
              </a:ext>
            </a:extLst>
          </p:cNvPr>
          <p:cNvSpPr>
            <a:spLocks noGrp="1"/>
          </p:cNvSpPr>
          <p:nvPr>
            <p:ph type="pic" sz="quarter" idx="11"/>
          </p:nvPr>
        </p:nvSpPr>
        <p:spPr>
          <a:xfrm>
            <a:off x="1601394" y="3848735"/>
            <a:ext cx="3357482" cy="2412143"/>
          </a:xfrm>
          <a:custGeom>
            <a:avLst/>
            <a:gdLst>
              <a:gd name="connsiteX0" fmla="*/ 0 w 3357482"/>
              <a:gd name="connsiteY0" fmla="*/ 0 h 2412143"/>
              <a:gd name="connsiteX1" fmla="*/ 3357482 w 3357482"/>
              <a:gd name="connsiteY1" fmla="*/ 0 h 2412143"/>
              <a:gd name="connsiteX2" fmla="*/ 3357482 w 3357482"/>
              <a:gd name="connsiteY2" fmla="*/ 2412143 h 2412143"/>
              <a:gd name="connsiteX3" fmla="*/ 0 w 3357482"/>
              <a:gd name="connsiteY3" fmla="*/ 2412143 h 2412143"/>
            </a:gdLst>
            <a:ahLst/>
            <a:cxnLst>
              <a:cxn ang="0">
                <a:pos x="connsiteX0" y="connsiteY0"/>
              </a:cxn>
              <a:cxn ang="0">
                <a:pos x="connsiteX1" y="connsiteY1"/>
              </a:cxn>
              <a:cxn ang="0">
                <a:pos x="connsiteX2" y="connsiteY2"/>
              </a:cxn>
              <a:cxn ang="0">
                <a:pos x="connsiteX3" y="connsiteY3"/>
              </a:cxn>
            </a:cxnLst>
            <a:rect l="l" t="t" r="r" b="b"/>
            <a:pathLst>
              <a:path w="3357482" h="2412143">
                <a:moveTo>
                  <a:pt x="0" y="0"/>
                </a:moveTo>
                <a:lnTo>
                  <a:pt x="3357482" y="0"/>
                </a:lnTo>
                <a:lnTo>
                  <a:pt x="3357482" y="2412143"/>
                </a:lnTo>
                <a:lnTo>
                  <a:pt x="0" y="2412143"/>
                </a:lnTo>
                <a:close/>
              </a:path>
            </a:pathLst>
          </a:custGeom>
          <a:solidFill>
            <a:schemeClr val="bg1">
              <a:lumMod val="95000"/>
              <a:alpha val="35000"/>
            </a:schemeClr>
          </a:solidFill>
          <a:ln>
            <a:noFill/>
          </a:ln>
          <a:effectLst>
            <a:outerShdw blurRad="254000" dist="127000" dir="2700000" sx="97000" sy="97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lang="en-US" sz="1600">
                <a:solidFill>
                  <a:schemeClr val="bg1">
                    <a:lumMod val="75000"/>
                  </a:schemeClr>
                </a:solidFill>
              </a:defRPr>
            </a:lvl1pPr>
          </a:lstStyle>
          <a:p>
            <a:pPr marL="0" lvl="0" algn="ctr"/>
            <a:endParaRPr lang="en-US"/>
          </a:p>
        </p:txBody>
      </p:sp>
      <p:sp>
        <p:nvSpPr>
          <p:cNvPr id="12" name="Picture Placeholder 11">
            <a:extLst>
              <a:ext uri="{FF2B5EF4-FFF2-40B4-BE49-F238E27FC236}">
                <a16:creationId xmlns:a16="http://schemas.microsoft.com/office/drawing/2014/main" id="{D30A420C-CF19-4139-925E-0A71636A9CF1}"/>
              </a:ext>
            </a:extLst>
          </p:cNvPr>
          <p:cNvSpPr>
            <a:spLocks noGrp="1"/>
          </p:cNvSpPr>
          <p:nvPr>
            <p:ph type="pic" sz="quarter" idx="12"/>
          </p:nvPr>
        </p:nvSpPr>
        <p:spPr>
          <a:xfrm>
            <a:off x="8529718" y="297815"/>
            <a:ext cx="3357482" cy="2412143"/>
          </a:xfrm>
          <a:custGeom>
            <a:avLst/>
            <a:gdLst>
              <a:gd name="connsiteX0" fmla="*/ 0 w 3357482"/>
              <a:gd name="connsiteY0" fmla="*/ 0 h 2412143"/>
              <a:gd name="connsiteX1" fmla="*/ 3357482 w 3357482"/>
              <a:gd name="connsiteY1" fmla="*/ 0 h 2412143"/>
              <a:gd name="connsiteX2" fmla="*/ 3357482 w 3357482"/>
              <a:gd name="connsiteY2" fmla="*/ 2412143 h 2412143"/>
              <a:gd name="connsiteX3" fmla="*/ 0 w 3357482"/>
              <a:gd name="connsiteY3" fmla="*/ 2412143 h 2412143"/>
            </a:gdLst>
            <a:ahLst/>
            <a:cxnLst>
              <a:cxn ang="0">
                <a:pos x="connsiteX0" y="connsiteY0"/>
              </a:cxn>
              <a:cxn ang="0">
                <a:pos x="connsiteX1" y="connsiteY1"/>
              </a:cxn>
              <a:cxn ang="0">
                <a:pos x="connsiteX2" y="connsiteY2"/>
              </a:cxn>
              <a:cxn ang="0">
                <a:pos x="connsiteX3" y="connsiteY3"/>
              </a:cxn>
            </a:cxnLst>
            <a:rect l="l" t="t" r="r" b="b"/>
            <a:pathLst>
              <a:path w="3357482" h="2412143">
                <a:moveTo>
                  <a:pt x="0" y="0"/>
                </a:moveTo>
                <a:lnTo>
                  <a:pt x="3357482" y="0"/>
                </a:lnTo>
                <a:lnTo>
                  <a:pt x="3357482" y="2412143"/>
                </a:lnTo>
                <a:lnTo>
                  <a:pt x="0" y="2412143"/>
                </a:lnTo>
                <a:close/>
              </a:path>
            </a:pathLst>
          </a:custGeom>
          <a:solidFill>
            <a:schemeClr val="bg1">
              <a:lumMod val="95000"/>
              <a:alpha val="35000"/>
            </a:schemeClr>
          </a:solidFill>
          <a:ln>
            <a:noFill/>
          </a:ln>
          <a:effectLst>
            <a:outerShdw blurRad="254000" dist="127000" dir="2700000" sx="97000" sy="97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lang="en-US" sz="1600">
                <a:solidFill>
                  <a:schemeClr val="bg1">
                    <a:lumMod val="75000"/>
                  </a:schemeClr>
                </a:solidFill>
              </a:defRPr>
            </a:lvl1pPr>
          </a:lstStyle>
          <a:p>
            <a:pPr marL="0" lvl="0" algn="ctr"/>
            <a:endParaRPr lang="en-US"/>
          </a:p>
        </p:txBody>
      </p:sp>
    </p:spTree>
    <p:extLst>
      <p:ext uri="{BB962C8B-B14F-4D97-AF65-F5344CB8AC3E}">
        <p14:creationId xmlns:p14="http://schemas.microsoft.com/office/powerpoint/2010/main" val="35696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C088-2826-4CED-9A50-9C286B4B8524}"/>
              </a:ext>
            </a:extLst>
          </p:cNvPr>
          <p:cNvSpPr>
            <a:spLocks noGrp="1"/>
          </p:cNvSpPr>
          <p:nvPr>
            <p:ph type="pic" sz="quarter" idx="10"/>
          </p:nvPr>
        </p:nvSpPr>
        <p:spPr>
          <a:xfrm>
            <a:off x="0" y="0"/>
            <a:ext cx="12192000" cy="5718629"/>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
        <p:nvSpPr>
          <p:cNvPr id="6" name="Picture Placeholder 5">
            <a:extLst>
              <a:ext uri="{FF2B5EF4-FFF2-40B4-BE49-F238E27FC236}">
                <a16:creationId xmlns:a16="http://schemas.microsoft.com/office/drawing/2014/main" id="{D2FD71F5-F07C-4AE0-ADD5-B0FB3DB9C07A}"/>
              </a:ext>
            </a:extLst>
          </p:cNvPr>
          <p:cNvSpPr>
            <a:spLocks noGrp="1"/>
          </p:cNvSpPr>
          <p:nvPr>
            <p:ph type="pic" sz="quarter" idx="11"/>
          </p:nvPr>
        </p:nvSpPr>
        <p:spPr>
          <a:xfrm>
            <a:off x="7258050" y="235681"/>
            <a:ext cx="3827128" cy="5482946"/>
          </a:xfrm>
          <a:prstGeom prst="rect">
            <a:avLst/>
          </a:prstGeom>
          <a:noFill/>
          <a:effectLst>
            <a:outerShdw blurRad="787400" dist="584200" dir="5400000" sx="83000" sy="83000" algn="t" rotWithShape="0">
              <a:prstClr val="black">
                <a:alpha val="40000"/>
              </a:prstClr>
            </a:outerShdw>
          </a:effectLst>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19758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971D5-46DF-4C12-BF16-AFAE7BF10246}"/>
              </a:ext>
            </a:extLst>
          </p:cNvPr>
          <p:cNvSpPr>
            <a:spLocks noGrp="1"/>
          </p:cNvSpPr>
          <p:nvPr>
            <p:ph type="pic" sz="quarter" idx="10"/>
          </p:nvPr>
        </p:nvSpPr>
        <p:spPr>
          <a:xfrm>
            <a:off x="6096000" y="-1"/>
            <a:ext cx="6096000" cy="4804229"/>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1586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42B827-7ED9-4FFA-8007-B34EC4E20193}"/>
              </a:ext>
            </a:extLst>
          </p:cNvPr>
          <p:cNvSpPr>
            <a:spLocks noGrp="1"/>
          </p:cNvSpPr>
          <p:nvPr>
            <p:ph type="pic" sz="quarter" idx="10"/>
          </p:nvPr>
        </p:nvSpPr>
        <p:spPr>
          <a:xfrm>
            <a:off x="3" y="1"/>
            <a:ext cx="12191999" cy="3854122"/>
          </a:xfrm>
          <a:custGeom>
            <a:avLst/>
            <a:gdLst>
              <a:gd name="connsiteX0" fmla="*/ 0 w 12191999"/>
              <a:gd name="connsiteY0" fmla="*/ 0 h 3854122"/>
              <a:gd name="connsiteX1" fmla="*/ 12191999 w 12191999"/>
              <a:gd name="connsiteY1" fmla="*/ 0 h 3854122"/>
              <a:gd name="connsiteX2" fmla="*/ 12191999 w 12191999"/>
              <a:gd name="connsiteY2" fmla="*/ 2910188 h 3854122"/>
              <a:gd name="connsiteX3" fmla="*/ 11540257 w 12191999"/>
              <a:gd name="connsiteY3" fmla="*/ 2887920 h 3854122"/>
              <a:gd name="connsiteX4" fmla="*/ 10071099 w 12191999"/>
              <a:gd name="connsiteY4" fmla="*/ 2867892 h 3854122"/>
              <a:gd name="connsiteX5" fmla="*/ 254789 w 12191999"/>
              <a:gd name="connsiteY5" fmla="*/ 3801899 h 3854122"/>
              <a:gd name="connsiteX6" fmla="*/ 0 w 12191999"/>
              <a:gd name="connsiteY6" fmla="*/ 3854122 h 385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3854122">
                <a:moveTo>
                  <a:pt x="0" y="0"/>
                </a:moveTo>
                <a:lnTo>
                  <a:pt x="12191999" y="0"/>
                </a:lnTo>
                <a:lnTo>
                  <a:pt x="12191999" y="2910188"/>
                </a:lnTo>
                <a:lnTo>
                  <a:pt x="11540257" y="2887920"/>
                </a:lnTo>
                <a:cubicBezTo>
                  <a:pt x="11053652" y="2874622"/>
                  <a:pt x="10563833" y="2867892"/>
                  <a:pt x="10071099" y="2867892"/>
                </a:cubicBezTo>
                <a:cubicBezTo>
                  <a:pt x="6621956" y="2867892"/>
                  <a:pt x="3315671" y="3197657"/>
                  <a:pt x="254789" y="3801899"/>
                </a:cubicBezTo>
                <a:lnTo>
                  <a:pt x="0" y="3854122"/>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72094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BDF825E-D58C-4902-B9C8-26D25E68C1F0}"/>
              </a:ext>
            </a:extLst>
          </p:cNvPr>
          <p:cNvSpPr/>
          <p:nvPr userDrawn="1"/>
        </p:nvSpPr>
        <p:spPr>
          <a:xfrm flipV="1">
            <a:off x="0" y="1085088"/>
            <a:ext cx="8959496" cy="5772912"/>
          </a:xfrm>
          <a:custGeom>
            <a:avLst/>
            <a:gdLst>
              <a:gd name="connsiteX0" fmla="*/ 0 w 7253244"/>
              <a:gd name="connsiteY0" fmla="*/ 0 h 5326339"/>
              <a:gd name="connsiteX1" fmla="*/ 7253244 w 7253244"/>
              <a:gd name="connsiteY1" fmla="*/ 0 h 5326339"/>
              <a:gd name="connsiteX2" fmla="*/ 7212652 w 7253244"/>
              <a:gd name="connsiteY2" fmla="*/ 227299 h 5326339"/>
              <a:gd name="connsiteX3" fmla="*/ 956342 w 7253244"/>
              <a:gd name="connsiteY3" fmla="*/ 5326339 h 5326339"/>
              <a:gd name="connsiteX4" fmla="*/ 303406 w 7253244"/>
              <a:gd name="connsiteY4" fmla="*/ 5293369 h 5326339"/>
              <a:gd name="connsiteX5" fmla="*/ 0 w 7253244"/>
              <a:gd name="connsiteY5" fmla="*/ 5254815 h 532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3244" h="5326339">
                <a:moveTo>
                  <a:pt x="0" y="0"/>
                </a:moveTo>
                <a:lnTo>
                  <a:pt x="7253244" y="0"/>
                </a:lnTo>
                <a:lnTo>
                  <a:pt x="7212652" y="227299"/>
                </a:lnTo>
                <a:cubicBezTo>
                  <a:pt x="6617177" y="3137315"/>
                  <a:pt x="4042396" y="5326339"/>
                  <a:pt x="956342" y="5326339"/>
                </a:cubicBezTo>
                <a:cubicBezTo>
                  <a:pt x="735910" y="5326339"/>
                  <a:pt x="518086" y="5315171"/>
                  <a:pt x="303406" y="5293369"/>
                </a:cubicBezTo>
                <a:lnTo>
                  <a:pt x="0" y="5254815"/>
                </a:lnTo>
                <a:close/>
              </a:path>
            </a:pathLst>
          </a:cu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3DE3323-0C55-424F-BBC8-44E0FA2D105B}"/>
              </a:ext>
            </a:extLst>
          </p:cNvPr>
          <p:cNvSpPr>
            <a:spLocks noGrp="1"/>
          </p:cNvSpPr>
          <p:nvPr>
            <p:ph type="pic" sz="quarter" idx="10"/>
          </p:nvPr>
        </p:nvSpPr>
        <p:spPr>
          <a:xfrm>
            <a:off x="7217664" y="0"/>
            <a:ext cx="9988004" cy="4994002"/>
          </a:xfrm>
          <a:custGeom>
            <a:avLst/>
            <a:gdLst>
              <a:gd name="connsiteX0" fmla="*/ 0 w 12270660"/>
              <a:gd name="connsiteY0" fmla="*/ 0 h 6135330"/>
              <a:gd name="connsiteX1" fmla="*/ 12270660 w 12270660"/>
              <a:gd name="connsiteY1" fmla="*/ 0 h 6135330"/>
              <a:gd name="connsiteX2" fmla="*/ 6135329 w 12270660"/>
              <a:gd name="connsiteY2" fmla="*/ 6135330 h 6135330"/>
              <a:gd name="connsiteX3" fmla="*/ 0 w 12270660"/>
              <a:gd name="connsiteY3" fmla="*/ 0 h 6135330"/>
            </a:gdLst>
            <a:ahLst/>
            <a:cxnLst>
              <a:cxn ang="0">
                <a:pos x="connsiteX0" y="connsiteY0"/>
              </a:cxn>
              <a:cxn ang="0">
                <a:pos x="connsiteX1" y="connsiteY1"/>
              </a:cxn>
              <a:cxn ang="0">
                <a:pos x="connsiteX2" y="connsiteY2"/>
              </a:cxn>
              <a:cxn ang="0">
                <a:pos x="connsiteX3" y="connsiteY3"/>
              </a:cxn>
            </a:cxnLst>
            <a:rect l="l" t="t" r="r" b="b"/>
            <a:pathLst>
              <a:path w="12270660" h="6135330">
                <a:moveTo>
                  <a:pt x="0" y="0"/>
                </a:moveTo>
                <a:lnTo>
                  <a:pt x="12270660" y="0"/>
                </a:lnTo>
                <a:cubicBezTo>
                  <a:pt x="12270660" y="3388449"/>
                  <a:pt x="9523778" y="6135330"/>
                  <a:pt x="6135329" y="6135330"/>
                </a:cubicBezTo>
                <a:cubicBezTo>
                  <a:pt x="2746880" y="6135330"/>
                  <a:pt x="0" y="3388449"/>
                  <a:pt x="0"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0065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D04AD40-7194-4E91-BB82-47A49CE7B848}"/>
              </a:ext>
            </a:extLst>
          </p:cNvPr>
          <p:cNvSpPr/>
          <p:nvPr userDrawn="1"/>
        </p:nvSpPr>
        <p:spPr>
          <a:xfrm>
            <a:off x="4221499" y="1"/>
            <a:ext cx="7970501" cy="4298109"/>
          </a:xfrm>
          <a:custGeom>
            <a:avLst/>
            <a:gdLst>
              <a:gd name="connsiteX0" fmla="*/ 0 w 7970501"/>
              <a:gd name="connsiteY0" fmla="*/ 0 h 4298109"/>
              <a:gd name="connsiteX1" fmla="*/ 7970501 w 7970501"/>
              <a:gd name="connsiteY1" fmla="*/ 0 h 4298109"/>
              <a:gd name="connsiteX2" fmla="*/ 7970501 w 7970501"/>
              <a:gd name="connsiteY2" fmla="*/ 3998667 h 4298109"/>
              <a:gd name="connsiteX3" fmla="*/ 7934038 w 7970501"/>
              <a:gd name="connsiteY3" fmla="*/ 4011005 h 4298109"/>
              <a:gd name="connsiteX4" fmla="*/ 6035022 w 7970501"/>
              <a:gd name="connsiteY4" fmla="*/ 4298109 h 4298109"/>
              <a:gd name="connsiteX5" fmla="*/ 36474 w 7970501"/>
              <a:gd name="connsiteY5" fmla="*/ 107796 h 42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0501" h="4298109">
                <a:moveTo>
                  <a:pt x="0" y="0"/>
                </a:moveTo>
                <a:lnTo>
                  <a:pt x="7970501" y="0"/>
                </a:lnTo>
                <a:lnTo>
                  <a:pt x="7970501" y="3998667"/>
                </a:lnTo>
                <a:lnTo>
                  <a:pt x="7934038" y="4011005"/>
                </a:lnTo>
                <a:cubicBezTo>
                  <a:pt x="7334140" y="4197593"/>
                  <a:pt x="6696319" y="4298109"/>
                  <a:pt x="6035022" y="4298109"/>
                </a:cubicBezTo>
                <a:cubicBezTo>
                  <a:pt x="3279617" y="4298109"/>
                  <a:pt x="931796" y="2553033"/>
                  <a:pt x="36474" y="107796"/>
                </a:cubicBezTo>
                <a:close/>
              </a:path>
            </a:pathLst>
          </a:cu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E8DA6B22-F48B-4D7C-AFCF-E672140E3F1B}"/>
              </a:ext>
            </a:extLst>
          </p:cNvPr>
          <p:cNvSpPr>
            <a:spLocks noGrp="1"/>
          </p:cNvSpPr>
          <p:nvPr>
            <p:ph type="pic" sz="quarter" idx="10"/>
          </p:nvPr>
        </p:nvSpPr>
        <p:spPr>
          <a:xfrm>
            <a:off x="-6135330" y="0"/>
            <a:ext cx="12270660" cy="6135330"/>
          </a:xfrm>
          <a:custGeom>
            <a:avLst/>
            <a:gdLst>
              <a:gd name="connsiteX0" fmla="*/ 0 w 12270660"/>
              <a:gd name="connsiteY0" fmla="*/ 0 h 6135330"/>
              <a:gd name="connsiteX1" fmla="*/ 12270660 w 12270660"/>
              <a:gd name="connsiteY1" fmla="*/ 0 h 6135330"/>
              <a:gd name="connsiteX2" fmla="*/ 6135329 w 12270660"/>
              <a:gd name="connsiteY2" fmla="*/ 6135330 h 6135330"/>
              <a:gd name="connsiteX3" fmla="*/ 0 w 12270660"/>
              <a:gd name="connsiteY3" fmla="*/ 0 h 6135330"/>
            </a:gdLst>
            <a:ahLst/>
            <a:cxnLst>
              <a:cxn ang="0">
                <a:pos x="connsiteX0" y="connsiteY0"/>
              </a:cxn>
              <a:cxn ang="0">
                <a:pos x="connsiteX1" y="connsiteY1"/>
              </a:cxn>
              <a:cxn ang="0">
                <a:pos x="connsiteX2" y="connsiteY2"/>
              </a:cxn>
              <a:cxn ang="0">
                <a:pos x="connsiteX3" y="connsiteY3"/>
              </a:cxn>
            </a:cxnLst>
            <a:rect l="l" t="t" r="r" b="b"/>
            <a:pathLst>
              <a:path w="12270660" h="6135330">
                <a:moveTo>
                  <a:pt x="0" y="0"/>
                </a:moveTo>
                <a:lnTo>
                  <a:pt x="12270660" y="0"/>
                </a:lnTo>
                <a:cubicBezTo>
                  <a:pt x="12270660" y="3388449"/>
                  <a:pt x="9523778" y="6135330"/>
                  <a:pt x="6135329" y="6135330"/>
                </a:cubicBezTo>
                <a:cubicBezTo>
                  <a:pt x="2746880" y="6135330"/>
                  <a:pt x="0" y="3388449"/>
                  <a:pt x="0" y="0"/>
                </a:cubicBezTo>
                <a:close/>
              </a:path>
            </a:pathLst>
          </a:custGeom>
          <a:solidFill>
            <a:schemeClr val="bg1">
              <a:lumMod val="95000"/>
              <a:alpha val="35000"/>
            </a:schemeClr>
          </a:solidFill>
        </p:spPr>
        <p:txBody>
          <a:bodyPr wrap="square">
            <a:noAutofit/>
          </a:bodyPr>
          <a:lstStyle>
            <a:lvl1pPr marL="0" indent="0" algn="r">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0146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BBB0B-82C4-4412-BA24-FE770BBDD27D}"/>
              </a:ext>
            </a:extLst>
          </p:cNvPr>
          <p:cNvSpPr/>
          <p:nvPr userDrawn="1"/>
        </p:nvSpPr>
        <p:spPr>
          <a:xfrm>
            <a:off x="4020038" y="0"/>
            <a:ext cx="8171961" cy="6858000"/>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C677CD9D-E38A-4256-B8D0-054C2E3BFE18}"/>
              </a:ext>
            </a:extLst>
          </p:cNvPr>
          <p:cNvSpPr>
            <a:spLocks noGrp="1"/>
          </p:cNvSpPr>
          <p:nvPr>
            <p:ph type="pic" sz="quarter" idx="10"/>
          </p:nvPr>
        </p:nvSpPr>
        <p:spPr>
          <a:xfrm>
            <a:off x="4265769" y="438341"/>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4" name="Picture Placeholder 13">
            <a:extLst>
              <a:ext uri="{FF2B5EF4-FFF2-40B4-BE49-F238E27FC236}">
                <a16:creationId xmlns:a16="http://schemas.microsoft.com/office/drawing/2014/main" id="{67CA08F7-088D-4F1F-BE83-A9D5129E5E4C}"/>
              </a:ext>
            </a:extLst>
          </p:cNvPr>
          <p:cNvSpPr>
            <a:spLocks noGrp="1"/>
          </p:cNvSpPr>
          <p:nvPr>
            <p:ph type="pic" sz="quarter" idx="11"/>
          </p:nvPr>
        </p:nvSpPr>
        <p:spPr>
          <a:xfrm>
            <a:off x="6196107" y="438341"/>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5" name="Picture Placeholder 14">
            <a:extLst>
              <a:ext uri="{FF2B5EF4-FFF2-40B4-BE49-F238E27FC236}">
                <a16:creationId xmlns:a16="http://schemas.microsoft.com/office/drawing/2014/main" id="{BA609E12-CA4F-4BAB-85B6-6CE4ECDEF929}"/>
              </a:ext>
            </a:extLst>
          </p:cNvPr>
          <p:cNvSpPr>
            <a:spLocks noGrp="1"/>
          </p:cNvSpPr>
          <p:nvPr>
            <p:ph type="pic" sz="quarter" idx="12"/>
          </p:nvPr>
        </p:nvSpPr>
        <p:spPr>
          <a:xfrm>
            <a:off x="8126445" y="438341"/>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6" name="Picture Placeholder 15">
            <a:extLst>
              <a:ext uri="{FF2B5EF4-FFF2-40B4-BE49-F238E27FC236}">
                <a16:creationId xmlns:a16="http://schemas.microsoft.com/office/drawing/2014/main" id="{69F85C07-D341-4796-B527-BC7AC44585A2}"/>
              </a:ext>
            </a:extLst>
          </p:cNvPr>
          <p:cNvSpPr>
            <a:spLocks noGrp="1"/>
          </p:cNvSpPr>
          <p:nvPr>
            <p:ph type="pic" sz="quarter" idx="13"/>
          </p:nvPr>
        </p:nvSpPr>
        <p:spPr>
          <a:xfrm>
            <a:off x="10056784" y="438341"/>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7" name="Picture Placeholder 16">
            <a:extLst>
              <a:ext uri="{FF2B5EF4-FFF2-40B4-BE49-F238E27FC236}">
                <a16:creationId xmlns:a16="http://schemas.microsoft.com/office/drawing/2014/main" id="{39785FFD-CD31-4CD6-9F00-255FA1638CFB}"/>
              </a:ext>
            </a:extLst>
          </p:cNvPr>
          <p:cNvSpPr>
            <a:spLocks noGrp="1"/>
          </p:cNvSpPr>
          <p:nvPr>
            <p:ph type="pic" sz="quarter" idx="14"/>
          </p:nvPr>
        </p:nvSpPr>
        <p:spPr>
          <a:xfrm>
            <a:off x="4265768" y="3481615"/>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8" name="Picture Placeholder 17">
            <a:extLst>
              <a:ext uri="{FF2B5EF4-FFF2-40B4-BE49-F238E27FC236}">
                <a16:creationId xmlns:a16="http://schemas.microsoft.com/office/drawing/2014/main" id="{661146E1-B29D-4679-B16B-42C159A285BD}"/>
              </a:ext>
            </a:extLst>
          </p:cNvPr>
          <p:cNvSpPr>
            <a:spLocks noGrp="1"/>
          </p:cNvSpPr>
          <p:nvPr>
            <p:ph type="pic" sz="quarter" idx="15"/>
          </p:nvPr>
        </p:nvSpPr>
        <p:spPr>
          <a:xfrm>
            <a:off x="6196107" y="3481615"/>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19" name="Picture Placeholder 18">
            <a:extLst>
              <a:ext uri="{FF2B5EF4-FFF2-40B4-BE49-F238E27FC236}">
                <a16:creationId xmlns:a16="http://schemas.microsoft.com/office/drawing/2014/main" id="{04D7DC44-C684-44B6-B5F4-86960BCDB960}"/>
              </a:ext>
            </a:extLst>
          </p:cNvPr>
          <p:cNvSpPr>
            <a:spLocks noGrp="1"/>
          </p:cNvSpPr>
          <p:nvPr>
            <p:ph type="pic" sz="quarter" idx="16"/>
          </p:nvPr>
        </p:nvSpPr>
        <p:spPr>
          <a:xfrm>
            <a:off x="8126445" y="3481615"/>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20" name="Picture Placeholder 19">
            <a:extLst>
              <a:ext uri="{FF2B5EF4-FFF2-40B4-BE49-F238E27FC236}">
                <a16:creationId xmlns:a16="http://schemas.microsoft.com/office/drawing/2014/main" id="{027E9148-688B-402B-B716-91B4C59D9FD9}"/>
              </a:ext>
            </a:extLst>
          </p:cNvPr>
          <p:cNvSpPr>
            <a:spLocks noGrp="1"/>
          </p:cNvSpPr>
          <p:nvPr>
            <p:ph type="pic" sz="quarter" idx="17"/>
          </p:nvPr>
        </p:nvSpPr>
        <p:spPr>
          <a:xfrm>
            <a:off x="10056784" y="3481615"/>
            <a:ext cx="1844929" cy="1788826"/>
          </a:xfrm>
          <a:custGeom>
            <a:avLst/>
            <a:gdLst>
              <a:gd name="connsiteX0" fmla="*/ 0 w 1844929"/>
              <a:gd name="connsiteY0" fmla="*/ 0 h 1788826"/>
              <a:gd name="connsiteX1" fmla="*/ 1844929 w 1844929"/>
              <a:gd name="connsiteY1" fmla="*/ 0 h 1788826"/>
              <a:gd name="connsiteX2" fmla="*/ 1844929 w 1844929"/>
              <a:gd name="connsiteY2" fmla="*/ 1788826 h 1788826"/>
              <a:gd name="connsiteX3" fmla="*/ 0 w 1844929"/>
              <a:gd name="connsiteY3" fmla="*/ 1788826 h 1788826"/>
            </a:gdLst>
            <a:ahLst/>
            <a:cxnLst>
              <a:cxn ang="0">
                <a:pos x="connsiteX0" y="connsiteY0"/>
              </a:cxn>
              <a:cxn ang="0">
                <a:pos x="connsiteX1" y="connsiteY1"/>
              </a:cxn>
              <a:cxn ang="0">
                <a:pos x="connsiteX2" y="connsiteY2"/>
              </a:cxn>
              <a:cxn ang="0">
                <a:pos x="connsiteX3" y="connsiteY3"/>
              </a:cxn>
            </a:cxnLst>
            <a:rect l="l" t="t" r="r" b="b"/>
            <a:pathLst>
              <a:path w="1844929" h="1788826">
                <a:moveTo>
                  <a:pt x="0" y="0"/>
                </a:moveTo>
                <a:lnTo>
                  <a:pt x="1844929" y="0"/>
                </a:lnTo>
                <a:lnTo>
                  <a:pt x="1844929" y="1788826"/>
                </a:lnTo>
                <a:lnTo>
                  <a:pt x="0" y="1788826"/>
                </a:lnTo>
                <a:close/>
              </a:path>
            </a:pathLst>
          </a:custGeom>
          <a:solidFill>
            <a:schemeClr val="bg1">
              <a:lumMod val="95000"/>
              <a:alpha val="35000"/>
            </a:schemeClr>
          </a:solidFill>
        </p:spPr>
        <p:txBody>
          <a:bodyPr wrap="square">
            <a:noAutofit/>
          </a:bodyPr>
          <a:lstStyle>
            <a:lvl1pPr marL="0" indent="0">
              <a:buNone/>
              <a:defRPr sz="1400">
                <a:solidFill>
                  <a:schemeClr val="bg1">
                    <a:lumMod val="75000"/>
                  </a:schemeClr>
                </a:solidFill>
              </a:defRPr>
            </a:lvl1pPr>
          </a:lstStyle>
          <a:p>
            <a:endParaRPr lang="en-US"/>
          </a:p>
        </p:txBody>
      </p:sp>
    </p:spTree>
    <p:extLst>
      <p:ext uri="{BB962C8B-B14F-4D97-AF65-F5344CB8AC3E}">
        <p14:creationId xmlns:p14="http://schemas.microsoft.com/office/powerpoint/2010/main" val="9645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17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22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2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275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0_Title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E74770-086E-4260-83C3-5C5B751912D1}"/>
              </a:ext>
            </a:extLst>
          </p:cNvPr>
          <p:cNvSpPr/>
          <p:nvPr userDrawn="1"/>
        </p:nvSpPr>
        <p:spPr>
          <a:xfrm>
            <a:off x="2374947" y="0"/>
            <a:ext cx="7442106" cy="6858000"/>
          </a:xfrm>
          <a:prstGeom prst="rect">
            <a:avLst/>
          </a:prstGeom>
          <a:solidFill>
            <a:schemeClr val="bg1"/>
          </a:solidFill>
          <a:ln>
            <a:noFill/>
          </a:ln>
          <a:effectLst>
            <a:outerShdw blurRad="368300" dist="152400" dir="2700000" sx="94000" sy="9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2350681-EEB9-4B4B-942B-4B3580A15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40471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C49565-C824-4F8E-B731-673C889F2C9A}"/>
              </a:ext>
            </a:extLst>
          </p:cNvPr>
          <p:cNvSpPr>
            <a:spLocks noGrp="1"/>
          </p:cNvSpPr>
          <p:nvPr>
            <p:ph type="pic" sz="quarter" idx="10"/>
          </p:nvPr>
        </p:nvSpPr>
        <p:spPr>
          <a:xfrm>
            <a:off x="4281714" y="0"/>
            <a:ext cx="5486400" cy="5718629"/>
          </a:xfrm>
          <a:custGeom>
            <a:avLst/>
            <a:gdLst>
              <a:gd name="connsiteX0" fmla="*/ 0 w 5486400"/>
              <a:gd name="connsiteY0" fmla="*/ 0 h 5718629"/>
              <a:gd name="connsiteX1" fmla="*/ 5486400 w 5486400"/>
              <a:gd name="connsiteY1" fmla="*/ 0 h 5718629"/>
              <a:gd name="connsiteX2" fmla="*/ 5486400 w 5486400"/>
              <a:gd name="connsiteY2" fmla="*/ 5718629 h 5718629"/>
              <a:gd name="connsiteX3" fmla="*/ 0 w 5486400"/>
              <a:gd name="connsiteY3" fmla="*/ 5718629 h 5718629"/>
            </a:gdLst>
            <a:ahLst/>
            <a:cxnLst>
              <a:cxn ang="0">
                <a:pos x="connsiteX0" y="connsiteY0"/>
              </a:cxn>
              <a:cxn ang="0">
                <a:pos x="connsiteX1" y="connsiteY1"/>
              </a:cxn>
              <a:cxn ang="0">
                <a:pos x="connsiteX2" y="connsiteY2"/>
              </a:cxn>
              <a:cxn ang="0">
                <a:pos x="connsiteX3" y="connsiteY3"/>
              </a:cxn>
            </a:cxnLst>
            <a:rect l="l" t="t" r="r" b="b"/>
            <a:pathLst>
              <a:path w="5486400" h="5718629">
                <a:moveTo>
                  <a:pt x="0" y="0"/>
                </a:moveTo>
                <a:lnTo>
                  <a:pt x="5486400" y="0"/>
                </a:lnTo>
                <a:lnTo>
                  <a:pt x="5486400" y="5718629"/>
                </a:lnTo>
                <a:lnTo>
                  <a:pt x="0" y="5718629"/>
                </a:lnTo>
                <a:close/>
              </a:path>
            </a:pathLst>
          </a:custGeom>
          <a:solidFill>
            <a:schemeClr val="bg1">
              <a:lumMod val="95000"/>
              <a:alpha val="35000"/>
            </a:schemeClr>
          </a:solidFill>
        </p:spPr>
        <p:txBody>
          <a:bodyPr wrap="square" anchor="t">
            <a:noAutofit/>
          </a:bodyPr>
          <a:lstStyle>
            <a:lvl1pPr marL="0" indent="0">
              <a:buNone/>
              <a:defRPr sz="1600">
                <a:solidFill>
                  <a:schemeClr val="bg1">
                    <a:lumMod val="75000"/>
                  </a:schemeClr>
                </a:solidFill>
              </a:defRPr>
            </a:lvl1pPr>
          </a:lstStyle>
          <a:p>
            <a:endParaRPr lang="en-US"/>
          </a:p>
        </p:txBody>
      </p:sp>
      <p:sp>
        <p:nvSpPr>
          <p:cNvPr id="10" name="Picture Placeholder 9">
            <a:extLst>
              <a:ext uri="{FF2B5EF4-FFF2-40B4-BE49-F238E27FC236}">
                <a16:creationId xmlns:a16="http://schemas.microsoft.com/office/drawing/2014/main" id="{7E4936DF-0DF9-4A2E-99F9-B3B61AE875C8}"/>
              </a:ext>
            </a:extLst>
          </p:cNvPr>
          <p:cNvSpPr>
            <a:spLocks noGrp="1"/>
          </p:cNvSpPr>
          <p:nvPr>
            <p:ph type="pic" sz="quarter" idx="11"/>
          </p:nvPr>
        </p:nvSpPr>
        <p:spPr>
          <a:xfrm>
            <a:off x="6507572" y="1139370"/>
            <a:ext cx="4663256" cy="3958520"/>
          </a:xfrm>
          <a:custGeom>
            <a:avLst/>
            <a:gdLst>
              <a:gd name="connsiteX0" fmla="*/ 0 w 4663256"/>
              <a:gd name="connsiteY0" fmla="*/ 0 h 3958520"/>
              <a:gd name="connsiteX1" fmla="*/ 4663256 w 4663256"/>
              <a:gd name="connsiteY1" fmla="*/ 0 h 3958520"/>
              <a:gd name="connsiteX2" fmla="*/ 4663256 w 4663256"/>
              <a:gd name="connsiteY2" fmla="*/ 3958520 h 3958520"/>
              <a:gd name="connsiteX3" fmla="*/ 0 w 4663256"/>
              <a:gd name="connsiteY3" fmla="*/ 3958520 h 3958520"/>
            </a:gdLst>
            <a:ahLst/>
            <a:cxnLst>
              <a:cxn ang="0">
                <a:pos x="connsiteX0" y="connsiteY0"/>
              </a:cxn>
              <a:cxn ang="0">
                <a:pos x="connsiteX1" y="connsiteY1"/>
              </a:cxn>
              <a:cxn ang="0">
                <a:pos x="connsiteX2" y="connsiteY2"/>
              </a:cxn>
              <a:cxn ang="0">
                <a:pos x="connsiteX3" y="connsiteY3"/>
              </a:cxn>
            </a:cxnLst>
            <a:rect l="l" t="t" r="r" b="b"/>
            <a:pathLst>
              <a:path w="4663256" h="3958520">
                <a:moveTo>
                  <a:pt x="0" y="0"/>
                </a:moveTo>
                <a:lnTo>
                  <a:pt x="4663256" y="0"/>
                </a:lnTo>
                <a:lnTo>
                  <a:pt x="4663256" y="3958520"/>
                </a:lnTo>
                <a:lnTo>
                  <a:pt x="0" y="3958520"/>
                </a:lnTo>
                <a:close/>
              </a:path>
            </a:pathLst>
          </a:custGeom>
          <a:solidFill>
            <a:schemeClr val="bg1">
              <a:lumMod val="95000"/>
              <a:alpha val="35000"/>
            </a:schemeClr>
          </a:solidFill>
          <a:ln>
            <a:noFill/>
          </a:ln>
          <a:effectLst>
            <a:outerShdw blurRad="1270000" dist="622300" dir="33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600">
                <a:solidFill>
                  <a:schemeClr val="bg1">
                    <a:lumMod val="75000"/>
                  </a:schemeClr>
                </a:solidFill>
              </a:defRPr>
            </a:lvl1pPr>
          </a:lstStyle>
          <a:p>
            <a:pPr marL="0" lvl="0" algn="ctr"/>
            <a:endParaRPr lang="en-US"/>
          </a:p>
        </p:txBody>
      </p:sp>
    </p:spTree>
    <p:extLst>
      <p:ext uri="{BB962C8B-B14F-4D97-AF65-F5344CB8AC3E}">
        <p14:creationId xmlns:p14="http://schemas.microsoft.com/office/powerpoint/2010/main" val="22111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6F6FF"/>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4739823-FF09-4552-83F8-AC99C22C647A}"/>
              </a:ext>
            </a:extLst>
          </p:cNvPr>
          <p:cNvSpPr>
            <a:spLocks noGrp="1"/>
          </p:cNvSpPr>
          <p:nvPr>
            <p:ph type="pic" sz="quarter" idx="10"/>
          </p:nvPr>
        </p:nvSpPr>
        <p:spPr>
          <a:xfrm>
            <a:off x="0" y="1"/>
            <a:ext cx="12192000" cy="3429000"/>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
        <p:nvSpPr>
          <p:cNvPr id="17" name="TextBox 16">
            <a:extLst>
              <a:ext uri="{FF2B5EF4-FFF2-40B4-BE49-F238E27FC236}">
                <a16:creationId xmlns:a16="http://schemas.microsoft.com/office/drawing/2014/main" id="{9D2736B9-71FE-4AE3-917F-03CB0B668319}"/>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85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85000"/>
                </a:schemeClr>
              </a:solidFill>
              <a:latin typeface="+mj-lt"/>
              <a:ea typeface="Liberation Sans" panose="020B0604020202020204"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0CC4788F-2E88-4F2C-BBF7-A1903DC6E902}"/>
              </a:ext>
            </a:extLst>
          </p:cNvPr>
          <p:cNvGrpSpPr/>
          <p:nvPr userDrawn="1"/>
        </p:nvGrpSpPr>
        <p:grpSpPr>
          <a:xfrm>
            <a:off x="7432606" y="6430969"/>
            <a:ext cx="1907633" cy="246221"/>
            <a:chOff x="6631531" y="1151808"/>
            <a:chExt cx="1907633" cy="246221"/>
          </a:xfrm>
        </p:grpSpPr>
        <p:sp>
          <p:nvSpPr>
            <p:cNvPr id="19" name="TextBox 18">
              <a:extLst>
                <a:ext uri="{FF2B5EF4-FFF2-40B4-BE49-F238E27FC236}">
                  <a16:creationId xmlns:a16="http://schemas.microsoft.com/office/drawing/2014/main" id="{41CA0FF5-5568-4BCA-9E88-426E373F6B4C}"/>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331 Street, Los Angeles, US</a:t>
              </a:r>
              <a:endParaRPr lang="id-ID" sz="1000" b="0" dirty="0">
                <a:solidFill>
                  <a:schemeClr val="bg1">
                    <a:lumMod val="75000"/>
                  </a:schemeClr>
                </a:solidFill>
                <a:latin typeface="+mj-lt"/>
                <a:cs typeface="Segoe UI" panose="020B0502040204020203" pitchFamily="34" charset="0"/>
              </a:endParaRPr>
            </a:p>
          </p:txBody>
        </p:sp>
        <p:sp>
          <p:nvSpPr>
            <p:cNvPr id="20" name="Freeform 2">
              <a:extLst>
                <a:ext uri="{FF2B5EF4-FFF2-40B4-BE49-F238E27FC236}">
                  <a16:creationId xmlns:a16="http://schemas.microsoft.com/office/drawing/2014/main" id="{FDEAC2CA-C356-4321-B8D2-21E2F260C580}"/>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21" name="Group 20">
            <a:extLst>
              <a:ext uri="{FF2B5EF4-FFF2-40B4-BE49-F238E27FC236}">
                <a16:creationId xmlns:a16="http://schemas.microsoft.com/office/drawing/2014/main" id="{F683E352-7A8D-4224-B937-7E0B0BD7AE51}"/>
              </a:ext>
            </a:extLst>
          </p:cNvPr>
          <p:cNvGrpSpPr/>
          <p:nvPr userDrawn="1"/>
        </p:nvGrpSpPr>
        <p:grpSpPr>
          <a:xfrm>
            <a:off x="9471340" y="6430969"/>
            <a:ext cx="1959148" cy="246221"/>
            <a:chOff x="8670265" y="1151808"/>
            <a:chExt cx="1959148" cy="246221"/>
          </a:xfrm>
        </p:grpSpPr>
        <p:sp>
          <p:nvSpPr>
            <p:cNvPr id="22" name="TextBox 21">
              <a:extLst>
                <a:ext uri="{FF2B5EF4-FFF2-40B4-BE49-F238E27FC236}">
                  <a16:creationId xmlns:a16="http://schemas.microsoft.com/office/drawing/2014/main" id="{928E803D-8C4B-424E-A837-86B5FCF66EDF}"/>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mail@yourcompany.com</a:t>
              </a:r>
            </a:p>
          </p:txBody>
        </p:sp>
        <p:sp>
          <p:nvSpPr>
            <p:cNvPr id="23" name="Freeform 51">
              <a:extLst>
                <a:ext uri="{FF2B5EF4-FFF2-40B4-BE49-F238E27FC236}">
                  <a16:creationId xmlns:a16="http://schemas.microsoft.com/office/drawing/2014/main" id="{64EDD75D-4802-4D98-9BC0-5AA90EE7DD91}"/>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24" name="Rectangle: Rounded Corners 23">
            <a:extLst>
              <a:ext uri="{FF2B5EF4-FFF2-40B4-BE49-F238E27FC236}">
                <a16:creationId xmlns:a16="http://schemas.microsoft.com/office/drawing/2014/main" id="{6C87FF6C-76A8-45A5-979C-95ADEA0A6893}"/>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317164D2-B506-4613-9381-B6FB98ED39AC}"/>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2CF61F-B1AA-47CC-9E54-FEF97FF093CC}"/>
              </a:ext>
            </a:extLst>
          </p:cNvPr>
          <p:cNvSpPr/>
          <p:nvPr userDrawn="1"/>
        </p:nvSpPr>
        <p:spPr>
          <a:xfrm>
            <a:off x="5638800" y="0"/>
            <a:ext cx="6553200" cy="4099560"/>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2">
            <a:extLst>
              <a:ext uri="{FF2B5EF4-FFF2-40B4-BE49-F238E27FC236}">
                <a16:creationId xmlns:a16="http://schemas.microsoft.com/office/drawing/2014/main" id="{80C4A97E-5B23-43BC-91AC-570D010F127A}"/>
              </a:ext>
            </a:extLst>
          </p:cNvPr>
          <p:cNvSpPr>
            <a:spLocks noGrp="1"/>
          </p:cNvSpPr>
          <p:nvPr>
            <p:ph type="pic" sz="quarter" idx="11"/>
          </p:nvPr>
        </p:nvSpPr>
        <p:spPr>
          <a:xfrm>
            <a:off x="594360" y="990437"/>
            <a:ext cx="6913970" cy="4067421"/>
          </a:xfrm>
          <a:prstGeom prst="rect">
            <a:avLst/>
          </a:prstGeom>
          <a:solidFill>
            <a:schemeClr val="bg1">
              <a:lumMod val="95000"/>
              <a:alpha val="35000"/>
            </a:schemeClr>
          </a:solidFill>
          <a:effectLst>
            <a:outerShdw blurRad="1270000" dist="609600" dir="5400000" sx="90000" sy="90000" algn="t" rotWithShape="0">
              <a:prstClr val="black">
                <a:alpha val="40000"/>
              </a:prstClr>
            </a:outerShdw>
          </a:effectLst>
        </p:spPr>
        <p:txBody>
          <a:bodyPr/>
          <a:lstStyle>
            <a:lvl1pPr marL="0" indent="0">
              <a:buNone/>
              <a:defRPr sz="1600">
                <a:solidFill>
                  <a:schemeClr val="bg1">
                    <a:lumMod val="75000"/>
                  </a:schemeClr>
                </a:solidFill>
              </a:defRPr>
            </a:lvl1pPr>
          </a:lstStyle>
          <a:p>
            <a:endParaRPr lang="en-US" dirty="0"/>
          </a:p>
        </p:txBody>
      </p:sp>
    </p:spTree>
    <p:extLst>
      <p:ext uri="{BB962C8B-B14F-4D97-AF65-F5344CB8AC3E}">
        <p14:creationId xmlns:p14="http://schemas.microsoft.com/office/powerpoint/2010/main" val="7692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0_Title Slide">
    <p:bg>
      <p:bgPr>
        <a:gradFill>
          <a:gsLst>
            <a:gs pos="10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311032B-59A1-4DF8-8595-B6019C350A31}"/>
              </a:ext>
            </a:extLst>
          </p:cNvPr>
          <p:cNvSpPr>
            <a:spLocks noGrp="1"/>
          </p:cNvSpPr>
          <p:nvPr>
            <p:ph type="pic" sz="quarter" idx="10"/>
          </p:nvPr>
        </p:nvSpPr>
        <p:spPr>
          <a:xfrm>
            <a:off x="4734232" y="1592826"/>
            <a:ext cx="5928852" cy="3657600"/>
          </a:xfrm>
          <a:custGeom>
            <a:avLst/>
            <a:gdLst>
              <a:gd name="connsiteX0" fmla="*/ 0 w 5928852"/>
              <a:gd name="connsiteY0" fmla="*/ 0 h 3657600"/>
              <a:gd name="connsiteX1" fmla="*/ 5928852 w 5928852"/>
              <a:gd name="connsiteY1" fmla="*/ 0 h 3657600"/>
              <a:gd name="connsiteX2" fmla="*/ 5928852 w 5928852"/>
              <a:gd name="connsiteY2" fmla="*/ 3657600 h 3657600"/>
              <a:gd name="connsiteX3" fmla="*/ 0 w 5928852"/>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928852" h="3657600">
                <a:moveTo>
                  <a:pt x="0" y="0"/>
                </a:moveTo>
                <a:lnTo>
                  <a:pt x="5928852" y="0"/>
                </a:lnTo>
                <a:lnTo>
                  <a:pt x="5928852" y="3657600"/>
                </a:lnTo>
                <a:lnTo>
                  <a:pt x="0" y="3657600"/>
                </a:ln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19" name="Picture Placeholder 18">
            <a:extLst>
              <a:ext uri="{FF2B5EF4-FFF2-40B4-BE49-F238E27FC236}">
                <a16:creationId xmlns:a16="http://schemas.microsoft.com/office/drawing/2014/main" id="{E242B9BA-2F7C-41B6-BCA5-EA07B5ABE827}"/>
              </a:ext>
            </a:extLst>
          </p:cNvPr>
          <p:cNvSpPr>
            <a:spLocks noGrp="1"/>
          </p:cNvSpPr>
          <p:nvPr>
            <p:ph type="pic" sz="quarter" idx="11"/>
          </p:nvPr>
        </p:nvSpPr>
        <p:spPr>
          <a:xfrm>
            <a:off x="0" y="1592826"/>
            <a:ext cx="1528916" cy="3657600"/>
          </a:xfrm>
          <a:custGeom>
            <a:avLst/>
            <a:gdLst>
              <a:gd name="connsiteX0" fmla="*/ 0 w 1528916"/>
              <a:gd name="connsiteY0" fmla="*/ 0 h 3657600"/>
              <a:gd name="connsiteX1" fmla="*/ 1528916 w 1528916"/>
              <a:gd name="connsiteY1" fmla="*/ 0 h 3657600"/>
              <a:gd name="connsiteX2" fmla="*/ 1528916 w 1528916"/>
              <a:gd name="connsiteY2" fmla="*/ 3657600 h 3657600"/>
              <a:gd name="connsiteX3" fmla="*/ 0 w 1528916"/>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1528916" h="3657600">
                <a:moveTo>
                  <a:pt x="0" y="0"/>
                </a:moveTo>
                <a:lnTo>
                  <a:pt x="1528916" y="0"/>
                </a:lnTo>
                <a:lnTo>
                  <a:pt x="1528916" y="3657600"/>
                </a:lnTo>
                <a:lnTo>
                  <a:pt x="0" y="3657600"/>
                </a:ln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5" name="TextBox 4">
            <a:extLst>
              <a:ext uri="{FF2B5EF4-FFF2-40B4-BE49-F238E27FC236}">
                <a16:creationId xmlns:a16="http://schemas.microsoft.com/office/drawing/2014/main" id="{8EC3DBDA-29EE-4BDE-892E-CC4A63CF6B4A}"/>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7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alpha val="70000"/>
                </a:schemeClr>
              </a:solidFill>
              <a:latin typeface="+mj-lt"/>
              <a:ea typeface="Liberation Sans" panose="020B0604020202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8D64FE2C-F0C6-4A04-B4A0-980A643D8868}"/>
              </a:ext>
            </a:extLst>
          </p:cNvPr>
          <p:cNvSpPr txBox="1"/>
          <p:nvPr userDrawn="1"/>
        </p:nvSpPr>
        <p:spPr>
          <a:xfrm>
            <a:off x="7510447"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331 Street, Los Angeles, US</a:t>
            </a:r>
            <a:endParaRPr lang="id-ID" sz="1000" b="0" dirty="0">
              <a:solidFill>
                <a:schemeClr val="bg1">
                  <a:alpha val="70000"/>
                </a:schemeClr>
              </a:solidFill>
              <a:latin typeface="+mj-lt"/>
              <a:cs typeface="Segoe UI" panose="020B0502040204020203" pitchFamily="34" charset="0"/>
            </a:endParaRPr>
          </a:p>
        </p:txBody>
      </p:sp>
      <p:sp>
        <p:nvSpPr>
          <p:cNvPr id="7" name="Freeform 2">
            <a:extLst>
              <a:ext uri="{FF2B5EF4-FFF2-40B4-BE49-F238E27FC236}">
                <a16:creationId xmlns:a16="http://schemas.microsoft.com/office/drawing/2014/main" id="{E10B9B61-EF06-4A87-9FDC-5AA355C4673D}"/>
              </a:ext>
            </a:extLst>
          </p:cNvPr>
          <p:cNvSpPr>
            <a:spLocks noChangeArrowheads="1"/>
          </p:cNvSpPr>
          <p:nvPr userDrawn="1"/>
        </p:nvSpPr>
        <p:spPr bwMode="auto">
          <a:xfrm>
            <a:off x="7432606" y="6488835"/>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8" name="TextBox 7">
            <a:extLst>
              <a:ext uri="{FF2B5EF4-FFF2-40B4-BE49-F238E27FC236}">
                <a16:creationId xmlns:a16="http://schemas.microsoft.com/office/drawing/2014/main" id="{82098C95-DCA0-42AF-8E7B-4EA00E6E01C5}"/>
              </a:ext>
            </a:extLst>
          </p:cNvPr>
          <p:cNvSpPr txBox="1"/>
          <p:nvPr userDrawn="1"/>
        </p:nvSpPr>
        <p:spPr>
          <a:xfrm>
            <a:off x="9600696"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mail@yourcompany.com</a:t>
            </a:r>
          </a:p>
        </p:txBody>
      </p:sp>
      <p:sp>
        <p:nvSpPr>
          <p:cNvPr id="9" name="Freeform 51">
            <a:extLst>
              <a:ext uri="{FF2B5EF4-FFF2-40B4-BE49-F238E27FC236}">
                <a16:creationId xmlns:a16="http://schemas.microsoft.com/office/drawing/2014/main" id="{51F595CE-2305-4071-8F6C-C92242DF1E56}"/>
              </a:ext>
            </a:extLst>
          </p:cNvPr>
          <p:cNvSpPr>
            <a:spLocks noChangeArrowheads="1"/>
          </p:cNvSpPr>
          <p:nvPr userDrawn="1"/>
        </p:nvSpPr>
        <p:spPr bwMode="auto">
          <a:xfrm>
            <a:off x="9471340" y="6503124"/>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10" name="Rectangle: Rounded Corners 9">
            <a:extLst>
              <a:ext uri="{FF2B5EF4-FFF2-40B4-BE49-F238E27FC236}">
                <a16:creationId xmlns:a16="http://schemas.microsoft.com/office/drawing/2014/main" id="{0374B42A-84EA-47E0-83A4-8C5F812B331F}"/>
              </a:ext>
            </a:extLst>
          </p:cNvPr>
          <p:cNvSpPr/>
          <p:nvPr userDrawn="1"/>
        </p:nvSpPr>
        <p:spPr>
          <a:xfrm>
            <a:off x="241034" y="6503583"/>
            <a:ext cx="6767635" cy="143667"/>
          </a:xfrm>
          <a:prstGeom prst="roundRect">
            <a:avLst>
              <a:gd name="adj" fmla="val 50000"/>
            </a:avLst>
          </a:pr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EC6E2F9-B707-4242-A6C4-75A21B02E2C6}"/>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BDD73B-380B-384F-BF51-B0D176F5C3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32313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AE7179D6-87F3-4A6F-9228-04992774F8D3}"/>
              </a:ext>
            </a:extLst>
          </p:cNvPr>
          <p:cNvSpPr/>
          <p:nvPr userDrawn="1"/>
        </p:nvSpPr>
        <p:spPr>
          <a:xfrm rot="5400000">
            <a:off x="1909917" y="-1909915"/>
            <a:ext cx="6857999" cy="10677832"/>
          </a:xfrm>
          <a:custGeom>
            <a:avLst/>
            <a:gdLst>
              <a:gd name="connsiteX0" fmla="*/ 0 w 6857999"/>
              <a:gd name="connsiteY0" fmla="*/ 10677832 h 10677832"/>
              <a:gd name="connsiteX1" fmla="*/ 0 w 6857999"/>
              <a:gd name="connsiteY1" fmla="*/ 0 h 10677832"/>
              <a:gd name="connsiteX2" fmla="*/ 6857999 w 6857999"/>
              <a:gd name="connsiteY2" fmla="*/ 6857999 h 10677832"/>
              <a:gd name="connsiteX3" fmla="*/ 6857999 w 6857999"/>
              <a:gd name="connsiteY3" fmla="*/ 10677832 h 10677832"/>
            </a:gdLst>
            <a:ahLst/>
            <a:cxnLst>
              <a:cxn ang="0">
                <a:pos x="connsiteX0" y="connsiteY0"/>
              </a:cxn>
              <a:cxn ang="0">
                <a:pos x="connsiteX1" y="connsiteY1"/>
              </a:cxn>
              <a:cxn ang="0">
                <a:pos x="connsiteX2" y="connsiteY2"/>
              </a:cxn>
              <a:cxn ang="0">
                <a:pos x="connsiteX3" y="connsiteY3"/>
              </a:cxn>
            </a:cxnLst>
            <a:rect l="l" t="t" r="r" b="b"/>
            <a:pathLst>
              <a:path w="6857999" h="10677832">
                <a:moveTo>
                  <a:pt x="0" y="10677832"/>
                </a:moveTo>
                <a:lnTo>
                  <a:pt x="0" y="0"/>
                </a:lnTo>
                <a:lnTo>
                  <a:pt x="6857999" y="6857999"/>
                </a:lnTo>
                <a:lnTo>
                  <a:pt x="6857999" y="10677832"/>
                </a:lnTo>
                <a:close/>
              </a:path>
            </a:pathLst>
          </a:custGeom>
          <a:gradFill flip="none" rotWithShape="1">
            <a:gsLst>
              <a:gs pos="10000">
                <a:schemeClr val="accent1"/>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C8CF88C3-E58C-4091-BAB4-EC8C3C3DFDB1}"/>
              </a:ext>
            </a:extLst>
          </p:cNvPr>
          <p:cNvSpPr/>
          <p:nvPr userDrawn="1"/>
        </p:nvSpPr>
        <p:spPr>
          <a:xfrm rot="5400000">
            <a:off x="-2" y="-1"/>
            <a:ext cx="4216445" cy="4216445"/>
          </a:xfrm>
          <a:prstGeom prst="rtTriangle">
            <a:avLst/>
          </a:prstGeom>
          <a:gradFill flip="none" rotWithShape="1">
            <a:gsLst>
              <a:gs pos="0">
                <a:schemeClr val="accent2">
                  <a:alpha val="49000"/>
                </a:schemeClr>
              </a:gs>
              <a:gs pos="100000">
                <a:schemeClr val="accent1">
                  <a:alpha val="4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623BF6-E5B3-46B7-BA41-6F9C1466B29F}"/>
              </a:ext>
            </a:extLst>
          </p:cNvPr>
          <p:cNvPicPr>
            <a:picLocks noChangeAspect="1"/>
          </p:cNvPicPr>
          <p:nvPr userDrawn="1"/>
        </p:nvPicPr>
        <p:blipFill>
          <a:blip r:embed="rId2"/>
          <a:stretch>
            <a:fillRect/>
          </a:stretch>
        </p:blipFill>
        <p:spPr>
          <a:xfrm rot="2700000">
            <a:off x="6733569" y="828947"/>
            <a:ext cx="2134872" cy="4260813"/>
          </a:xfrm>
          <a:prstGeom prst="rect">
            <a:avLst/>
          </a:prstGeom>
          <a:effectLst>
            <a:outerShdw blurRad="1041400" dist="203200" dir="5400000" sx="94000" sy="94000" algn="t" rotWithShape="0">
              <a:prstClr val="black">
                <a:alpha val="40000"/>
              </a:prstClr>
            </a:outerShdw>
          </a:effectLst>
        </p:spPr>
      </p:pic>
      <p:pic>
        <p:nvPicPr>
          <p:cNvPr id="19" name="Picture 18">
            <a:extLst>
              <a:ext uri="{FF2B5EF4-FFF2-40B4-BE49-F238E27FC236}">
                <a16:creationId xmlns:a16="http://schemas.microsoft.com/office/drawing/2014/main" id="{43940D9A-C273-489A-8485-11F57E1E66C7}"/>
              </a:ext>
            </a:extLst>
          </p:cNvPr>
          <p:cNvPicPr>
            <a:picLocks noChangeAspect="1"/>
          </p:cNvPicPr>
          <p:nvPr userDrawn="1"/>
        </p:nvPicPr>
        <p:blipFill>
          <a:blip r:embed="rId2"/>
          <a:stretch>
            <a:fillRect/>
          </a:stretch>
        </p:blipFill>
        <p:spPr>
          <a:xfrm rot="2700000">
            <a:off x="9466936" y="1293619"/>
            <a:ext cx="2134872" cy="4260813"/>
          </a:xfrm>
          <a:prstGeom prst="rect">
            <a:avLst/>
          </a:prstGeom>
          <a:effectLst>
            <a:outerShdw blurRad="1041400" dist="203200" dir="5400000" sx="94000" sy="94000" algn="t" rotWithShape="0">
              <a:prstClr val="black">
                <a:alpha val="40000"/>
              </a:prstClr>
            </a:outerShdw>
          </a:effectLst>
        </p:spPr>
      </p:pic>
      <p:pic>
        <p:nvPicPr>
          <p:cNvPr id="22" name="Picture 21">
            <a:extLst>
              <a:ext uri="{FF2B5EF4-FFF2-40B4-BE49-F238E27FC236}">
                <a16:creationId xmlns:a16="http://schemas.microsoft.com/office/drawing/2014/main" id="{7E2BEF91-CC13-453A-AE76-EF3AE4A34554}"/>
              </a:ext>
            </a:extLst>
          </p:cNvPr>
          <p:cNvPicPr>
            <a:picLocks noChangeAspect="1"/>
          </p:cNvPicPr>
          <p:nvPr userDrawn="1"/>
        </p:nvPicPr>
        <p:blipFill>
          <a:blip r:embed="rId2"/>
          <a:stretch>
            <a:fillRect/>
          </a:stretch>
        </p:blipFill>
        <p:spPr>
          <a:xfrm rot="2700000">
            <a:off x="6321540" y="4500046"/>
            <a:ext cx="2134872" cy="4260813"/>
          </a:xfrm>
          <a:prstGeom prst="rect">
            <a:avLst/>
          </a:prstGeom>
          <a:effectLst>
            <a:outerShdw blurRad="1041400" dist="203200" dir="5400000" sx="94000" sy="94000" algn="t" rotWithShape="0">
              <a:prstClr val="black">
                <a:alpha val="40000"/>
              </a:prstClr>
            </a:outerShdw>
          </a:effectLst>
        </p:spPr>
      </p:pic>
      <p:pic>
        <p:nvPicPr>
          <p:cNvPr id="25" name="Picture 24">
            <a:extLst>
              <a:ext uri="{FF2B5EF4-FFF2-40B4-BE49-F238E27FC236}">
                <a16:creationId xmlns:a16="http://schemas.microsoft.com/office/drawing/2014/main" id="{07A8399C-6A98-46BB-AE6F-4F25930790D9}"/>
              </a:ext>
            </a:extLst>
          </p:cNvPr>
          <p:cNvPicPr>
            <a:picLocks noChangeAspect="1"/>
          </p:cNvPicPr>
          <p:nvPr userDrawn="1"/>
        </p:nvPicPr>
        <p:blipFill>
          <a:blip r:embed="rId2"/>
          <a:stretch>
            <a:fillRect/>
          </a:stretch>
        </p:blipFill>
        <p:spPr>
          <a:xfrm rot="2700000">
            <a:off x="9054907" y="4964718"/>
            <a:ext cx="2134872" cy="4260813"/>
          </a:xfrm>
          <a:prstGeom prst="rect">
            <a:avLst/>
          </a:prstGeom>
          <a:effectLst>
            <a:outerShdw blurRad="1041400" dist="203200" dir="5400000" sx="94000" sy="94000" algn="t" rotWithShape="0">
              <a:prstClr val="black">
                <a:alpha val="40000"/>
              </a:prstClr>
            </a:outerShdw>
          </a:effectLst>
        </p:spPr>
      </p:pic>
      <p:pic>
        <p:nvPicPr>
          <p:cNvPr id="28" name="Picture 27">
            <a:extLst>
              <a:ext uri="{FF2B5EF4-FFF2-40B4-BE49-F238E27FC236}">
                <a16:creationId xmlns:a16="http://schemas.microsoft.com/office/drawing/2014/main" id="{F55137D7-56D8-465E-9148-2BD0792EA7F2}"/>
              </a:ext>
            </a:extLst>
          </p:cNvPr>
          <p:cNvPicPr>
            <a:picLocks noChangeAspect="1"/>
          </p:cNvPicPr>
          <p:nvPr userDrawn="1"/>
        </p:nvPicPr>
        <p:blipFill>
          <a:blip r:embed="rId2"/>
          <a:stretch>
            <a:fillRect/>
          </a:stretch>
        </p:blipFill>
        <p:spPr>
          <a:xfrm rot="2700000">
            <a:off x="9878967" y="-2326093"/>
            <a:ext cx="2134872" cy="4260813"/>
          </a:xfrm>
          <a:prstGeom prst="rect">
            <a:avLst/>
          </a:prstGeom>
          <a:effectLst>
            <a:outerShdw blurRad="1041400" dist="203200" dir="5400000" sx="94000" sy="94000" algn="t" rotWithShape="0">
              <a:prstClr val="black">
                <a:alpha val="40000"/>
              </a:prstClr>
            </a:outerShdw>
          </a:effectLst>
        </p:spPr>
      </p:pic>
      <p:sp>
        <p:nvSpPr>
          <p:cNvPr id="36" name="Picture Placeholder 35">
            <a:extLst>
              <a:ext uri="{FF2B5EF4-FFF2-40B4-BE49-F238E27FC236}">
                <a16:creationId xmlns:a16="http://schemas.microsoft.com/office/drawing/2014/main" id="{66335F99-D31A-435D-A10F-1AC24C108778}"/>
              </a:ext>
            </a:extLst>
          </p:cNvPr>
          <p:cNvSpPr>
            <a:spLocks noGrp="1"/>
          </p:cNvSpPr>
          <p:nvPr>
            <p:ph type="pic" sz="quarter" idx="10"/>
          </p:nvPr>
        </p:nvSpPr>
        <p:spPr>
          <a:xfrm rot="2700000">
            <a:off x="6463157" y="4633612"/>
            <a:ext cx="1854037" cy="4000878"/>
          </a:xfrm>
          <a:custGeom>
            <a:avLst/>
            <a:gdLst>
              <a:gd name="connsiteX0" fmla="*/ 184798 w 1854037"/>
              <a:gd name="connsiteY0" fmla="*/ 0 h 4000878"/>
              <a:gd name="connsiteX1" fmla="*/ 387773 w 1854037"/>
              <a:gd name="connsiteY1" fmla="*/ 0 h 4000878"/>
              <a:gd name="connsiteX2" fmla="*/ 412009 w 1854037"/>
              <a:gd name="connsiteY2" fmla="*/ 27197 h 4000878"/>
              <a:gd name="connsiteX3" fmla="*/ 412009 w 1854037"/>
              <a:gd name="connsiteY3" fmla="*/ 48349 h 4000878"/>
              <a:gd name="connsiteX4" fmla="*/ 518040 w 1854037"/>
              <a:gd name="connsiteY4" fmla="*/ 148069 h 4000878"/>
              <a:gd name="connsiteX5" fmla="*/ 1342057 w 1854037"/>
              <a:gd name="connsiteY5" fmla="*/ 148069 h 4000878"/>
              <a:gd name="connsiteX6" fmla="*/ 1445059 w 1854037"/>
              <a:gd name="connsiteY6" fmla="*/ 45328 h 4000878"/>
              <a:gd name="connsiteX7" fmla="*/ 1445059 w 1854037"/>
              <a:gd name="connsiteY7" fmla="*/ 27197 h 4000878"/>
              <a:gd name="connsiteX8" fmla="*/ 1469294 w 1854037"/>
              <a:gd name="connsiteY8" fmla="*/ 0 h 4000878"/>
              <a:gd name="connsiteX9" fmla="*/ 1669240 w 1854037"/>
              <a:gd name="connsiteY9" fmla="*/ 0 h 4000878"/>
              <a:gd name="connsiteX10" fmla="*/ 1854037 w 1854037"/>
              <a:gd name="connsiteY10" fmla="*/ 187353 h 4000878"/>
              <a:gd name="connsiteX11" fmla="*/ 1854037 w 1854037"/>
              <a:gd name="connsiteY11" fmla="*/ 3816548 h 4000878"/>
              <a:gd name="connsiteX12" fmla="*/ 1669240 w 1854037"/>
              <a:gd name="connsiteY12" fmla="*/ 4000878 h 4000878"/>
              <a:gd name="connsiteX13" fmla="*/ 184798 w 1854037"/>
              <a:gd name="connsiteY13" fmla="*/ 4000878 h 4000878"/>
              <a:gd name="connsiteX14" fmla="*/ 0 w 1854037"/>
              <a:gd name="connsiteY14" fmla="*/ 3816548 h 4000878"/>
              <a:gd name="connsiteX15" fmla="*/ 0 w 1854037"/>
              <a:gd name="connsiteY15" fmla="*/ 187353 h 4000878"/>
              <a:gd name="connsiteX16" fmla="*/ 184798 w 1854037"/>
              <a:gd name="connsiteY16" fmla="*/ 0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037" h="4000878">
                <a:moveTo>
                  <a:pt x="184798" y="0"/>
                </a:moveTo>
                <a:cubicBezTo>
                  <a:pt x="184798" y="0"/>
                  <a:pt x="184798" y="0"/>
                  <a:pt x="387773" y="0"/>
                </a:cubicBezTo>
                <a:cubicBezTo>
                  <a:pt x="399891" y="0"/>
                  <a:pt x="412009" y="12087"/>
                  <a:pt x="412009" y="27197"/>
                </a:cubicBezTo>
                <a:cubicBezTo>
                  <a:pt x="412009" y="27197"/>
                  <a:pt x="412009" y="27197"/>
                  <a:pt x="412009" y="48349"/>
                </a:cubicBezTo>
                <a:cubicBezTo>
                  <a:pt x="412009" y="78568"/>
                  <a:pt x="436244" y="148069"/>
                  <a:pt x="518040" y="148069"/>
                </a:cubicBezTo>
                <a:cubicBezTo>
                  <a:pt x="560453" y="148069"/>
                  <a:pt x="1269349" y="148069"/>
                  <a:pt x="1342057" y="148069"/>
                </a:cubicBezTo>
                <a:cubicBezTo>
                  <a:pt x="1414764" y="148069"/>
                  <a:pt x="1445059" y="81589"/>
                  <a:pt x="1445059" y="45328"/>
                </a:cubicBezTo>
                <a:cubicBezTo>
                  <a:pt x="1445059" y="45328"/>
                  <a:pt x="1445059" y="45328"/>
                  <a:pt x="1445059" y="27197"/>
                </a:cubicBezTo>
                <a:cubicBezTo>
                  <a:pt x="1445059" y="12087"/>
                  <a:pt x="1457177" y="0"/>
                  <a:pt x="1469294" y="0"/>
                </a:cubicBezTo>
                <a:cubicBezTo>
                  <a:pt x="1469294" y="0"/>
                  <a:pt x="1469294" y="0"/>
                  <a:pt x="1669240" y="0"/>
                </a:cubicBezTo>
                <a:cubicBezTo>
                  <a:pt x="1769212" y="0"/>
                  <a:pt x="1854037" y="84611"/>
                  <a:pt x="1854037" y="187353"/>
                </a:cubicBezTo>
                <a:cubicBezTo>
                  <a:pt x="1854037" y="187353"/>
                  <a:pt x="1854037" y="187353"/>
                  <a:pt x="1854037" y="3816548"/>
                </a:cubicBezTo>
                <a:cubicBezTo>
                  <a:pt x="1854037" y="3919289"/>
                  <a:pt x="1769212" y="4000878"/>
                  <a:pt x="1669240" y="4000878"/>
                </a:cubicBezTo>
                <a:cubicBezTo>
                  <a:pt x="1669240" y="4000878"/>
                  <a:pt x="1669240" y="4000878"/>
                  <a:pt x="184798" y="4000878"/>
                </a:cubicBezTo>
                <a:cubicBezTo>
                  <a:pt x="84826" y="4000878"/>
                  <a:pt x="0" y="3919289"/>
                  <a:pt x="0" y="3816548"/>
                </a:cubicBezTo>
                <a:cubicBezTo>
                  <a:pt x="0" y="3816548"/>
                  <a:pt x="0" y="3816548"/>
                  <a:pt x="0" y="187353"/>
                </a:cubicBezTo>
                <a:cubicBezTo>
                  <a:pt x="0" y="84611"/>
                  <a:pt x="84826" y="0"/>
                  <a:pt x="184798" y="0"/>
                </a:cubicBez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37" name="Picture Placeholder 36">
            <a:extLst>
              <a:ext uri="{FF2B5EF4-FFF2-40B4-BE49-F238E27FC236}">
                <a16:creationId xmlns:a16="http://schemas.microsoft.com/office/drawing/2014/main" id="{0908D474-DDF3-480C-9558-401CF7F3D8F1}"/>
              </a:ext>
            </a:extLst>
          </p:cNvPr>
          <p:cNvSpPr>
            <a:spLocks noGrp="1"/>
          </p:cNvSpPr>
          <p:nvPr>
            <p:ph type="pic" sz="quarter" idx="13"/>
          </p:nvPr>
        </p:nvSpPr>
        <p:spPr>
          <a:xfrm rot="2700000">
            <a:off x="6875186" y="962513"/>
            <a:ext cx="1854037" cy="4000878"/>
          </a:xfrm>
          <a:custGeom>
            <a:avLst/>
            <a:gdLst>
              <a:gd name="connsiteX0" fmla="*/ 184798 w 1854037"/>
              <a:gd name="connsiteY0" fmla="*/ 0 h 4000878"/>
              <a:gd name="connsiteX1" fmla="*/ 387773 w 1854037"/>
              <a:gd name="connsiteY1" fmla="*/ 0 h 4000878"/>
              <a:gd name="connsiteX2" fmla="*/ 412009 w 1854037"/>
              <a:gd name="connsiteY2" fmla="*/ 27197 h 4000878"/>
              <a:gd name="connsiteX3" fmla="*/ 412009 w 1854037"/>
              <a:gd name="connsiteY3" fmla="*/ 48349 h 4000878"/>
              <a:gd name="connsiteX4" fmla="*/ 518040 w 1854037"/>
              <a:gd name="connsiteY4" fmla="*/ 148069 h 4000878"/>
              <a:gd name="connsiteX5" fmla="*/ 1342057 w 1854037"/>
              <a:gd name="connsiteY5" fmla="*/ 148069 h 4000878"/>
              <a:gd name="connsiteX6" fmla="*/ 1445059 w 1854037"/>
              <a:gd name="connsiteY6" fmla="*/ 45328 h 4000878"/>
              <a:gd name="connsiteX7" fmla="*/ 1445059 w 1854037"/>
              <a:gd name="connsiteY7" fmla="*/ 27197 h 4000878"/>
              <a:gd name="connsiteX8" fmla="*/ 1469294 w 1854037"/>
              <a:gd name="connsiteY8" fmla="*/ 0 h 4000878"/>
              <a:gd name="connsiteX9" fmla="*/ 1669240 w 1854037"/>
              <a:gd name="connsiteY9" fmla="*/ 0 h 4000878"/>
              <a:gd name="connsiteX10" fmla="*/ 1854037 w 1854037"/>
              <a:gd name="connsiteY10" fmla="*/ 187353 h 4000878"/>
              <a:gd name="connsiteX11" fmla="*/ 1854037 w 1854037"/>
              <a:gd name="connsiteY11" fmla="*/ 3816548 h 4000878"/>
              <a:gd name="connsiteX12" fmla="*/ 1669240 w 1854037"/>
              <a:gd name="connsiteY12" fmla="*/ 4000878 h 4000878"/>
              <a:gd name="connsiteX13" fmla="*/ 184798 w 1854037"/>
              <a:gd name="connsiteY13" fmla="*/ 4000878 h 4000878"/>
              <a:gd name="connsiteX14" fmla="*/ 0 w 1854037"/>
              <a:gd name="connsiteY14" fmla="*/ 3816548 h 4000878"/>
              <a:gd name="connsiteX15" fmla="*/ 0 w 1854037"/>
              <a:gd name="connsiteY15" fmla="*/ 187353 h 4000878"/>
              <a:gd name="connsiteX16" fmla="*/ 184798 w 1854037"/>
              <a:gd name="connsiteY16" fmla="*/ 0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037" h="4000878">
                <a:moveTo>
                  <a:pt x="184798" y="0"/>
                </a:moveTo>
                <a:cubicBezTo>
                  <a:pt x="184798" y="0"/>
                  <a:pt x="184798" y="0"/>
                  <a:pt x="387773" y="0"/>
                </a:cubicBezTo>
                <a:cubicBezTo>
                  <a:pt x="399891" y="0"/>
                  <a:pt x="412009" y="12087"/>
                  <a:pt x="412009" y="27197"/>
                </a:cubicBezTo>
                <a:cubicBezTo>
                  <a:pt x="412009" y="27197"/>
                  <a:pt x="412009" y="27197"/>
                  <a:pt x="412009" y="48349"/>
                </a:cubicBezTo>
                <a:cubicBezTo>
                  <a:pt x="412009" y="78568"/>
                  <a:pt x="436244" y="148069"/>
                  <a:pt x="518040" y="148069"/>
                </a:cubicBezTo>
                <a:cubicBezTo>
                  <a:pt x="560453" y="148069"/>
                  <a:pt x="1269349" y="148069"/>
                  <a:pt x="1342057" y="148069"/>
                </a:cubicBezTo>
                <a:cubicBezTo>
                  <a:pt x="1414764" y="148069"/>
                  <a:pt x="1445059" y="81589"/>
                  <a:pt x="1445059" y="45328"/>
                </a:cubicBezTo>
                <a:cubicBezTo>
                  <a:pt x="1445059" y="45328"/>
                  <a:pt x="1445059" y="45328"/>
                  <a:pt x="1445059" y="27197"/>
                </a:cubicBezTo>
                <a:cubicBezTo>
                  <a:pt x="1445059" y="12087"/>
                  <a:pt x="1457177" y="0"/>
                  <a:pt x="1469294" y="0"/>
                </a:cubicBezTo>
                <a:cubicBezTo>
                  <a:pt x="1469294" y="0"/>
                  <a:pt x="1469294" y="0"/>
                  <a:pt x="1669240" y="0"/>
                </a:cubicBezTo>
                <a:cubicBezTo>
                  <a:pt x="1769212" y="0"/>
                  <a:pt x="1854037" y="84611"/>
                  <a:pt x="1854037" y="187353"/>
                </a:cubicBezTo>
                <a:cubicBezTo>
                  <a:pt x="1854037" y="187353"/>
                  <a:pt x="1854037" y="187353"/>
                  <a:pt x="1854037" y="3816548"/>
                </a:cubicBezTo>
                <a:cubicBezTo>
                  <a:pt x="1854037" y="3919289"/>
                  <a:pt x="1769212" y="4000878"/>
                  <a:pt x="1669240" y="4000878"/>
                </a:cubicBezTo>
                <a:cubicBezTo>
                  <a:pt x="1669240" y="4000878"/>
                  <a:pt x="1669240" y="4000878"/>
                  <a:pt x="184798" y="4000878"/>
                </a:cubicBezTo>
                <a:cubicBezTo>
                  <a:pt x="84826" y="4000878"/>
                  <a:pt x="0" y="3919289"/>
                  <a:pt x="0" y="3816548"/>
                </a:cubicBezTo>
                <a:cubicBezTo>
                  <a:pt x="0" y="3816548"/>
                  <a:pt x="0" y="3816548"/>
                  <a:pt x="0" y="187353"/>
                </a:cubicBezTo>
                <a:cubicBezTo>
                  <a:pt x="0" y="84611"/>
                  <a:pt x="84826" y="0"/>
                  <a:pt x="184798" y="0"/>
                </a:cubicBez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38" name="Picture Placeholder 37">
            <a:extLst>
              <a:ext uri="{FF2B5EF4-FFF2-40B4-BE49-F238E27FC236}">
                <a16:creationId xmlns:a16="http://schemas.microsoft.com/office/drawing/2014/main" id="{A72C4056-27AB-4D9E-A215-8A63C66CD84B}"/>
              </a:ext>
            </a:extLst>
          </p:cNvPr>
          <p:cNvSpPr>
            <a:spLocks noGrp="1"/>
          </p:cNvSpPr>
          <p:nvPr>
            <p:ph type="pic" sz="quarter" idx="14"/>
          </p:nvPr>
        </p:nvSpPr>
        <p:spPr>
          <a:xfrm rot="2700000">
            <a:off x="10020584" y="-2192527"/>
            <a:ext cx="1854037" cy="4000878"/>
          </a:xfrm>
          <a:custGeom>
            <a:avLst/>
            <a:gdLst>
              <a:gd name="connsiteX0" fmla="*/ 184798 w 1854037"/>
              <a:gd name="connsiteY0" fmla="*/ 0 h 4000878"/>
              <a:gd name="connsiteX1" fmla="*/ 387773 w 1854037"/>
              <a:gd name="connsiteY1" fmla="*/ 0 h 4000878"/>
              <a:gd name="connsiteX2" fmla="*/ 412008 w 1854037"/>
              <a:gd name="connsiteY2" fmla="*/ 27197 h 4000878"/>
              <a:gd name="connsiteX3" fmla="*/ 412008 w 1854037"/>
              <a:gd name="connsiteY3" fmla="*/ 48349 h 4000878"/>
              <a:gd name="connsiteX4" fmla="*/ 518040 w 1854037"/>
              <a:gd name="connsiteY4" fmla="*/ 148069 h 4000878"/>
              <a:gd name="connsiteX5" fmla="*/ 1342057 w 1854037"/>
              <a:gd name="connsiteY5" fmla="*/ 148069 h 4000878"/>
              <a:gd name="connsiteX6" fmla="*/ 1445059 w 1854037"/>
              <a:gd name="connsiteY6" fmla="*/ 45328 h 4000878"/>
              <a:gd name="connsiteX7" fmla="*/ 1445059 w 1854037"/>
              <a:gd name="connsiteY7" fmla="*/ 27197 h 4000878"/>
              <a:gd name="connsiteX8" fmla="*/ 1469294 w 1854037"/>
              <a:gd name="connsiteY8" fmla="*/ 0 h 4000878"/>
              <a:gd name="connsiteX9" fmla="*/ 1669240 w 1854037"/>
              <a:gd name="connsiteY9" fmla="*/ 0 h 4000878"/>
              <a:gd name="connsiteX10" fmla="*/ 1854037 w 1854037"/>
              <a:gd name="connsiteY10" fmla="*/ 187353 h 4000878"/>
              <a:gd name="connsiteX11" fmla="*/ 1854037 w 1854037"/>
              <a:gd name="connsiteY11" fmla="*/ 3816548 h 4000878"/>
              <a:gd name="connsiteX12" fmla="*/ 1669240 w 1854037"/>
              <a:gd name="connsiteY12" fmla="*/ 4000878 h 4000878"/>
              <a:gd name="connsiteX13" fmla="*/ 184798 w 1854037"/>
              <a:gd name="connsiteY13" fmla="*/ 4000878 h 4000878"/>
              <a:gd name="connsiteX14" fmla="*/ 0 w 1854037"/>
              <a:gd name="connsiteY14" fmla="*/ 3816548 h 4000878"/>
              <a:gd name="connsiteX15" fmla="*/ 0 w 1854037"/>
              <a:gd name="connsiteY15" fmla="*/ 187353 h 4000878"/>
              <a:gd name="connsiteX16" fmla="*/ 184798 w 1854037"/>
              <a:gd name="connsiteY16" fmla="*/ 0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037" h="4000878">
                <a:moveTo>
                  <a:pt x="184798" y="0"/>
                </a:moveTo>
                <a:cubicBezTo>
                  <a:pt x="184798" y="0"/>
                  <a:pt x="184798" y="0"/>
                  <a:pt x="387773" y="0"/>
                </a:cubicBezTo>
                <a:cubicBezTo>
                  <a:pt x="399890" y="0"/>
                  <a:pt x="412008" y="12087"/>
                  <a:pt x="412008" y="27197"/>
                </a:cubicBezTo>
                <a:cubicBezTo>
                  <a:pt x="412008" y="27197"/>
                  <a:pt x="412008" y="27197"/>
                  <a:pt x="412008" y="48349"/>
                </a:cubicBezTo>
                <a:cubicBezTo>
                  <a:pt x="412008" y="78568"/>
                  <a:pt x="436244" y="148069"/>
                  <a:pt x="518040" y="148069"/>
                </a:cubicBezTo>
                <a:cubicBezTo>
                  <a:pt x="560453" y="148069"/>
                  <a:pt x="1269349" y="148069"/>
                  <a:pt x="1342057" y="148069"/>
                </a:cubicBezTo>
                <a:cubicBezTo>
                  <a:pt x="1414764" y="148069"/>
                  <a:pt x="1445059" y="81589"/>
                  <a:pt x="1445059" y="45328"/>
                </a:cubicBezTo>
                <a:cubicBezTo>
                  <a:pt x="1445059" y="45328"/>
                  <a:pt x="1445059" y="45328"/>
                  <a:pt x="1445059" y="27197"/>
                </a:cubicBezTo>
                <a:cubicBezTo>
                  <a:pt x="1445059" y="12087"/>
                  <a:pt x="1457177" y="0"/>
                  <a:pt x="1469294" y="0"/>
                </a:cubicBezTo>
                <a:cubicBezTo>
                  <a:pt x="1469294" y="0"/>
                  <a:pt x="1469294" y="0"/>
                  <a:pt x="1669240" y="0"/>
                </a:cubicBezTo>
                <a:cubicBezTo>
                  <a:pt x="1769212" y="0"/>
                  <a:pt x="1854037" y="84611"/>
                  <a:pt x="1854037" y="187353"/>
                </a:cubicBezTo>
                <a:cubicBezTo>
                  <a:pt x="1854037" y="187353"/>
                  <a:pt x="1854037" y="187353"/>
                  <a:pt x="1854037" y="3816548"/>
                </a:cubicBezTo>
                <a:cubicBezTo>
                  <a:pt x="1854037" y="3919289"/>
                  <a:pt x="1769212" y="4000878"/>
                  <a:pt x="1669240" y="4000878"/>
                </a:cubicBezTo>
                <a:cubicBezTo>
                  <a:pt x="1669240" y="4000878"/>
                  <a:pt x="1669240" y="4000878"/>
                  <a:pt x="184798" y="4000878"/>
                </a:cubicBezTo>
                <a:cubicBezTo>
                  <a:pt x="84826" y="4000878"/>
                  <a:pt x="0" y="3919289"/>
                  <a:pt x="0" y="3816548"/>
                </a:cubicBezTo>
                <a:cubicBezTo>
                  <a:pt x="0" y="3816548"/>
                  <a:pt x="0" y="3816548"/>
                  <a:pt x="0" y="187353"/>
                </a:cubicBezTo>
                <a:cubicBezTo>
                  <a:pt x="0" y="84611"/>
                  <a:pt x="84826" y="0"/>
                  <a:pt x="184798" y="0"/>
                </a:cubicBez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39" name="Picture Placeholder 38">
            <a:extLst>
              <a:ext uri="{FF2B5EF4-FFF2-40B4-BE49-F238E27FC236}">
                <a16:creationId xmlns:a16="http://schemas.microsoft.com/office/drawing/2014/main" id="{011144F9-6B1D-48D6-A399-FC081E08981D}"/>
              </a:ext>
            </a:extLst>
          </p:cNvPr>
          <p:cNvSpPr>
            <a:spLocks noGrp="1"/>
          </p:cNvSpPr>
          <p:nvPr>
            <p:ph type="pic" sz="quarter" idx="12"/>
          </p:nvPr>
        </p:nvSpPr>
        <p:spPr>
          <a:xfrm rot="2700000">
            <a:off x="9608553" y="1427185"/>
            <a:ext cx="1854037" cy="4000878"/>
          </a:xfrm>
          <a:custGeom>
            <a:avLst/>
            <a:gdLst>
              <a:gd name="connsiteX0" fmla="*/ 184798 w 1854037"/>
              <a:gd name="connsiteY0" fmla="*/ 0 h 4000878"/>
              <a:gd name="connsiteX1" fmla="*/ 387773 w 1854037"/>
              <a:gd name="connsiteY1" fmla="*/ 0 h 4000878"/>
              <a:gd name="connsiteX2" fmla="*/ 412008 w 1854037"/>
              <a:gd name="connsiteY2" fmla="*/ 27197 h 4000878"/>
              <a:gd name="connsiteX3" fmla="*/ 412008 w 1854037"/>
              <a:gd name="connsiteY3" fmla="*/ 48349 h 4000878"/>
              <a:gd name="connsiteX4" fmla="*/ 518040 w 1854037"/>
              <a:gd name="connsiteY4" fmla="*/ 148069 h 4000878"/>
              <a:gd name="connsiteX5" fmla="*/ 1342056 w 1854037"/>
              <a:gd name="connsiteY5" fmla="*/ 148069 h 4000878"/>
              <a:gd name="connsiteX6" fmla="*/ 1445059 w 1854037"/>
              <a:gd name="connsiteY6" fmla="*/ 45328 h 4000878"/>
              <a:gd name="connsiteX7" fmla="*/ 1445059 w 1854037"/>
              <a:gd name="connsiteY7" fmla="*/ 27197 h 4000878"/>
              <a:gd name="connsiteX8" fmla="*/ 1469294 w 1854037"/>
              <a:gd name="connsiteY8" fmla="*/ 0 h 4000878"/>
              <a:gd name="connsiteX9" fmla="*/ 1669240 w 1854037"/>
              <a:gd name="connsiteY9" fmla="*/ 0 h 4000878"/>
              <a:gd name="connsiteX10" fmla="*/ 1854037 w 1854037"/>
              <a:gd name="connsiteY10" fmla="*/ 187353 h 4000878"/>
              <a:gd name="connsiteX11" fmla="*/ 1854037 w 1854037"/>
              <a:gd name="connsiteY11" fmla="*/ 3816548 h 4000878"/>
              <a:gd name="connsiteX12" fmla="*/ 1669240 w 1854037"/>
              <a:gd name="connsiteY12" fmla="*/ 4000878 h 4000878"/>
              <a:gd name="connsiteX13" fmla="*/ 184798 w 1854037"/>
              <a:gd name="connsiteY13" fmla="*/ 4000878 h 4000878"/>
              <a:gd name="connsiteX14" fmla="*/ 0 w 1854037"/>
              <a:gd name="connsiteY14" fmla="*/ 3816548 h 4000878"/>
              <a:gd name="connsiteX15" fmla="*/ 0 w 1854037"/>
              <a:gd name="connsiteY15" fmla="*/ 187353 h 4000878"/>
              <a:gd name="connsiteX16" fmla="*/ 184798 w 1854037"/>
              <a:gd name="connsiteY16" fmla="*/ 0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037" h="4000878">
                <a:moveTo>
                  <a:pt x="184798" y="0"/>
                </a:moveTo>
                <a:cubicBezTo>
                  <a:pt x="184798" y="0"/>
                  <a:pt x="184798" y="0"/>
                  <a:pt x="387773" y="0"/>
                </a:cubicBezTo>
                <a:cubicBezTo>
                  <a:pt x="399890" y="0"/>
                  <a:pt x="412008" y="12087"/>
                  <a:pt x="412008" y="27197"/>
                </a:cubicBezTo>
                <a:cubicBezTo>
                  <a:pt x="412008" y="27197"/>
                  <a:pt x="412008" y="27197"/>
                  <a:pt x="412008" y="48349"/>
                </a:cubicBezTo>
                <a:cubicBezTo>
                  <a:pt x="412008" y="78568"/>
                  <a:pt x="436244" y="148069"/>
                  <a:pt x="518040" y="148069"/>
                </a:cubicBezTo>
                <a:cubicBezTo>
                  <a:pt x="560453" y="148069"/>
                  <a:pt x="1269349" y="148069"/>
                  <a:pt x="1342056" y="148069"/>
                </a:cubicBezTo>
                <a:cubicBezTo>
                  <a:pt x="1414764" y="148069"/>
                  <a:pt x="1445059" y="81589"/>
                  <a:pt x="1445059" y="45328"/>
                </a:cubicBezTo>
                <a:cubicBezTo>
                  <a:pt x="1445059" y="45328"/>
                  <a:pt x="1445059" y="45328"/>
                  <a:pt x="1445059" y="27197"/>
                </a:cubicBezTo>
                <a:cubicBezTo>
                  <a:pt x="1445059" y="12087"/>
                  <a:pt x="1457177" y="0"/>
                  <a:pt x="1469294" y="0"/>
                </a:cubicBezTo>
                <a:cubicBezTo>
                  <a:pt x="1469294" y="0"/>
                  <a:pt x="1469294" y="0"/>
                  <a:pt x="1669240" y="0"/>
                </a:cubicBezTo>
                <a:cubicBezTo>
                  <a:pt x="1769212" y="0"/>
                  <a:pt x="1854037" y="84611"/>
                  <a:pt x="1854037" y="187353"/>
                </a:cubicBezTo>
                <a:cubicBezTo>
                  <a:pt x="1854037" y="187353"/>
                  <a:pt x="1854037" y="187353"/>
                  <a:pt x="1854037" y="3816548"/>
                </a:cubicBezTo>
                <a:cubicBezTo>
                  <a:pt x="1854037" y="3919289"/>
                  <a:pt x="1769212" y="4000878"/>
                  <a:pt x="1669240" y="4000878"/>
                </a:cubicBezTo>
                <a:cubicBezTo>
                  <a:pt x="1669240" y="4000878"/>
                  <a:pt x="1669240" y="4000878"/>
                  <a:pt x="184798" y="4000878"/>
                </a:cubicBezTo>
                <a:cubicBezTo>
                  <a:pt x="84826" y="4000878"/>
                  <a:pt x="0" y="3919289"/>
                  <a:pt x="0" y="3816548"/>
                </a:cubicBezTo>
                <a:cubicBezTo>
                  <a:pt x="0" y="3816548"/>
                  <a:pt x="0" y="3816548"/>
                  <a:pt x="0" y="187353"/>
                </a:cubicBezTo>
                <a:cubicBezTo>
                  <a:pt x="0" y="84611"/>
                  <a:pt x="84826" y="0"/>
                  <a:pt x="184798" y="0"/>
                </a:cubicBez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sp>
        <p:nvSpPr>
          <p:cNvPr id="40" name="Picture Placeholder 39">
            <a:extLst>
              <a:ext uri="{FF2B5EF4-FFF2-40B4-BE49-F238E27FC236}">
                <a16:creationId xmlns:a16="http://schemas.microsoft.com/office/drawing/2014/main" id="{A9050712-B62F-4BCD-AD97-5DE06858118D}"/>
              </a:ext>
            </a:extLst>
          </p:cNvPr>
          <p:cNvSpPr>
            <a:spLocks noGrp="1"/>
          </p:cNvSpPr>
          <p:nvPr>
            <p:ph type="pic" sz="quarter" idx="11"/>
          </p:nvPr>
        </p:nvSpPr>
        <p:spPr>
          <a:xfrm rot="2700000">
            <a:off x="9196524" y="5098284"/>
            <a:ext cx="1854037" cy="4000878"/>
          </a:xfrm>
          <a:custGeom>
            <a:avLst/>
            <a:gdLst>
              <a:gd name="connsiteX0" fmla="*/ 184798 w 1854037"/>
              <a:gd name="connsiteY0" fmla="*/ 0 h 4000878"/>
              <a:gd name="connsiteX1" fmla="*/ 387773 w 1854037"/>
              <a:gd name="connsiteY1" fmla="*/ 0 h 4000878"/>
              <a:gd name="connsiteX2" fmla="*/ 412008 w 1854037"/>
              <a:gd name="connsiteY2" fmla="*/ 27197 h 4000878"/>
              <a:gd name="connsiteX3" fmla="*/ 412008 w 1854037"/>
              <a:gd name="connsiteY3" fmla="*/ 48349 h 4000878"/>
              <a:gd name="connsiteX4" fmla="*/ 518040 w 1854037"/>
              <a:gd name="connsiteY4" fmla="*/ 148069 h 4000878"/>
              <a:gd name="connsiteX5" fmla="*/ 1342057 w 1854037"/>
              <a:gd name="connsiteY5" fmla="*/ 148069 h 4000878"/>
              <a:gd name="connsiteX6" fmla="*/ 1445059 w 1854037"/>
              <a:gd name="connsiteY6" fmla="*/ 45328 h 4000878"/>
              <a:gd name="connsiteX7" fmla="*/ 1445059 w 1854037"/>
              <a:gd name="connsiteY7" fmla="*/ 27197 h 4000878"/>
              <a:gd name="connsiteX8" fmla="*/ 1469294 w 1854037"/>
              <a:gd name="connsiteY8" fmla="*/ 0 h 4000878"/>
              <a:gd name="connsiteX9" fmla="*/ 1669240 w 1854037"/>
              <a:gd name="connsiteY9" fmla="*/ 0 h 4000878"/>
              <a:gd name="connsiteX10" fmla="*/ 1854037 w 1854037"/>
              <a:gd name="connsiteY10" fmla="*/ 187353 h 4000878"/>
              <a:gd name="connsiteX11" fmla="*/ 1854037 w 1854037"/>
              <a:gd name="connsiteY11" fmla="*/ 3816548 h 4000878"/>
              <a:gd name="connsiteX12" fmla="*/ 1669240 w 1854037"/>
              <a:gd name="connsiteY12" fmla="*/ 4000878 h 4000878"/>
              <a:gd name="connsiteX13" fmla="*/ 184798 w 1854037"/>
              <a:gd name="connsiteY13" fmla="*/ 4000878 h 4000878"/>
              <a:gd name="connsiteX14" fmla="*/ 0 w 1854037"/>
              <a:gd name="connsiteY14" fmla="*/ 3816548 h 4000878"/>
              <a:gd name="connsiteX15" fmla="*/ 0 w 1854037"/>
              <a:gd name="connsiteY15" fmla="*/ 187353 h 4000878"/>
              <a:gd name="connsiteX16" fmla="*/ 184798 w 1854037"/>
              <a:gd name="connsiteY16" fmla="*/ 0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4037" h="4000878">
                <a:moveTo>
                  <a:pt x="184798" y="0"/>
                </a:moveTo>
                <a:cubicBezTo>
                  <a:pt x="184798" y="0"/>
                  <a:pt x="184798" y="0"/>
                  <a:pt x="387773" y="0"/>
                </a:cubicBezTo>
                <a:cubicBezTo>
                  <a:pt x="399890" y="0"/>
                  <a:pt x="412008" y="12087"/>
                  <a:pt x="412008" y="27197"/>
                </a:cubicBezTo>
                <a:cubicBezTo>
                  <a:pt x="412008" y="27197"/>
                  <a:pt x="412008" y="27197"/>
                  <a:pt x="412008" y="48349"/>
                </a:cubicBezTo>
                <a:cubicBezTo>
                  <a:pt x="412008" y="78568"/>
                  <a:pt x="436244" y="148069"/>
                  <a:pt x="518040" y="148069"/>
                </a:cubicBezTo>
                <a:cubicBezTo>
                  <a:pt x="560453" y="148069"/>
                  <a:pt x="1269349" y="148069"/>
                  <a:pt x="1342057" y="148069"/>
                </a:cubicBezTo>
                <a:cubicBezTo>
                  <a:pt x="1414764" y="148069"/>
                  <a:pt x="1445059" y="81589"/>
                  <a:pt x="1445059" y="45328"/>
                </a:cubicBezTo>
                <a:cubicBezTo>
                  <a:pt x="1445059" y="45328"/>
                  <a:pt x="1445059" y="45328"/>
                  <a:pt x="1445059" y="27197"/>
                </a:cubicBezTo>
                <a:cubicBezTo>
                  <a:pt x="1445059" y="12087"/>
                  <a:pt x="1457177" y="0"/>
                  <a:pt x="1469294" y="0"/>
                </a:cubicBezTo>
                <a:cubicBezTo>
                  <a:pt x="1469294" y="0"/>
                  <a:pt x="1469294" y="0"/>
                  <a:pt x="1669240" y="0"/>
                </a:cubicBezTo>
                <a:cubicBezTo>
                  <a:pt x="1769212" y="0"/>
                  <a:pt x="1854037" y="84611"/>
                  <a:pt x="1854037" y="187353"/>
                </a:cubicBezTo>
                <a:cubicBezTo>
                  <a:pt x="1854037" y="187353"/>
                  <a:pt x="1854037" y="187353"/>
                  <a:pt x="1854037" y="3816548"/>
                </a:cubicBezTo>
                <a:cubicBezTo>
                  <a:pt x="1854037" y="3919289"/>
                  <a:pt x="1769212" y="4000878"/>
                  <a:pt x="1669240" y="4000878"/>
                </a:cubicBezTo>
                <a:cubicBezTo>
                  <a:pt x="1669240" y="4000878"/>
                  <a:pt x="1669240" y="4000878"/>
                  <a:pt x="184798" y="4000878"/>
                </a:cubicBezTo>
                <a:cubicBezTo>
                  <a:pt x="84826" y="4000878"/>
                  <a:pt x="0" y="3919289"/>
                  <a:pt x="0" y="3816548"/>
                </a:cubicBezTo>
                <a:cubicBezTo>
                  <a:pt x="0" y="3816548"/>
                  <a:pt x="0" y="3816548"/>
                  <a:pt x="0" y="187353"/>
                </a:cubicBezTo>
                <a:cubicBezTo>
                  <a:pt x="0" y="84611"/>
                  <a:pt x="84826" y="0"/>
                  <a:pt x="184798" y="0"/>
                </a:cubicBezTo>
                <a:close/>
              </a:path>
            </a:pathLst>
          </a:custGeom>
          <a:solidFill>
            <a:schemeClr val="bg1">
              <a:lumMod val="95000"/>
              <a:alpha val="35000"/>
            </a:schemeClr>
          </a:solidFill>
        </p:spPr>
        <p:txBody>
          <a:bodyPr wrap="square">
            <a:noAutofit/>
          </a:bodyPr>
          <a:lstStyle>
            <a:lvl1pPr marL="0" indent="0">
              <a:buNone/>
              <a:defRPr sz="1600">
                <a:solidFill>
                  <a:schemeClr val="bg1"/>
                </a:solidFill>
              </a:defRPr>
            </a:lvl1pPr>
          </a:lstStyle>
          <a:p>
            <a:endParaRPr lang="en-US"/>
          </a:p>
        </p:txBody>
      </p:sp>
      <p:grpSp>
        <p:nvGrpSpPr>
          <p:cNvPr id="44" name="Group 43">
            <a:extLst>
              <a:ext uri="{FF2B5EF4-FFF2-40B4-BE49-F238E27FC236}">
                <a16:creationId xmlns:a16="http://schemas.microsoft.com/office/drawing/2014/main" id="{093A64C7-B9E6-4BD1-8966-5E455B0E72B0}"/>
              </a:ext>
            </a:extLst>
          </p:cNvPr>
          <p:cNvGrpSpPr/>
          <p:nvPr userDrawn="1"/>
        </p:nvGrpSpPr>
        <p:grpSpPr>
          <a:xfrm>
            <a:off x="278276" y="245814"/>
            <a:ext cx="1226673" cy="224720"/>
            <a:chOff x="1304820" y="3012107"/>
            <a:chExt cx="2771403" cy="507705"/>
          </a:xfrm>
          <a:solidFill>
            <a:schemeClr val="bg1">
              <a:alpha val="50000"/>
            </a:schemeClr>
          </a:solidFill>
        </p:grpSpPr>
        <p:sp>
          <p:nvSpPr>
            <p:cNvPr id="45" name="Freeform: Shape 44">
              <a:extLst>
                <a:ext uri="{FF2B5EF4-FFF2-40B4-BE49-F238E27FC236}">
                  <a16:creationId xmlns:a16="http://schemas.microsoft.com/office/drawing/2014/main" id="{71B619BC-F256-47AA-BDF1-BE494E904551}"/>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99">
              <a:extLst>
                <a:ext uri="{FF2B5EF4-FFF2-40B4-BE49-F238E27FC236}">
                  <a16:creationId xmlns:a16="http://schemas.microsoft.com/office/drawing/2014/main" id="{DFE567CE-6580-4808-9FFB-C04138A261CD}"/>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148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0-#ppt_w/2"/>
                                          </p:val>
                                        </p:tav>
                                        <p:tav tm="100000">
                                          <p:val>
                                            <p:strVal val="#ppt_x"/>
                                          </p:val>
                                        </p:tav>
                                      </p:tavLst>
                                    </p:anim>
                                    <p:anim calcmode="lin" valueType="num">
                                      <p:cBhvr additive="base">
                                        <p:cTn id="12" dur="750" fill="hold"/>
                                        <p:tgtEl>
                                          <p:spTgt spid="4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2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75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P spid="36" grpId="0" animBg="1"/>
      <p:bldP spid="37" grpId="0" animBg="1"/>
      <p:bldP spid="38" grpId="0" animBg="1"/>
      <p:bldP spid="39" grpId="0" animBg="1"/>
      <p:bldP spid="4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F3263DE-627C-4C45-BAAD-F6B1DE91DF8D}"/>
              </a:ext>
            </a:extLst>
          </p:cNvPr>
          <p:cNvSpPr>
            <a:spLocks noGrp="1"/>
          </p:cNvSpPr>
          <p:nvPr>
            <p:ph type="pic" sz="quarter" idx="11"/>
          </p:nvPr>
        </p:nvSpPr>
        <p:spPr>
          <a:xfrm>
            <a:off x="691553" y="4002742"/>
            <a:ext cx="5081391" cy="2855258"/>
          </a:xfrm>
          <a:custGeom>
            <a:avLst/>
            <a:gdLst>
              <a:gd name="connsiteX0" fmla="*/ 0 w 5081391"/>
              <a:gd name="connsiteY0" fmla="*/ 0 h 2855258"/>
              <a:gd name="connsiteX1" fmla="*/ 5081391 w 5081391"/>
              <a:gd name="connsiteY1" fmla="*/ 0 h 2855258"/>
              <a:gd name="connsiteX2" fmla="*/ 5081391 w 5081391"/>
              <a:gd name="connsiteY2" fmla="*/ 2855258 h 2855258"/>
              <a:gd name="connsiteX3" fmla="*/ 0 w 5081391"/>
              <a:gd name="connsiteY3" fmla="*/ 2855258 h 2855258"/>
            </a:gdLst>
            <a:ahLst/>
            <a:cxnLst>
              <a:cxn ang="0">
                <a:pos x="connsiteX0" y="connsiteY0"/>
              </a:cxn>
              <a:cxn ang="0">
                <a:pos x="connsiteX1" y="connsiteY1"/>
              </a:cxn>
              <a:cxn ang="0">
                <a:pos x="connsiteX2" y="connsiteY2"/>
              </a:cxn>
              <a:cxn ang="0">
                <a:pos x="connsiteX3" y="connsiteY3"/>
              </a:cxn>
            </a:cxnLst>
            <a:rect l="l" t="t" r="r" b="b"/>
            <a:pathLst>
              <a:path w="5081391" h="2855258">
                <a:moveTo>
                  <a:pt x="0" y="0"/>
                </a:moveTo>
                <a:lnTo>
                  <a:pt x="5081391" y="0"/>
                </a:lnTo>
                <a:lnTo>
                  <a:pt x="5081391" y="2855258"/>
                </a:lnTo>
                <a:lnTo>
                  <a:pt x="0" y="2855258"/>
                </a:lnTo>
                <a:close/>
              </a:path>
            </a:pathLst>
          </a:custGeom>
          <a:solidFill>
            <a:schemeClr val="bg1">
              <a:lumMod val="95000"/>
              <a:alpha val="35000"/>
            </a:schemeClr>
          </a:solidFill>
          <a:effectLst>
            <a:outerShdw blurRad="990600" sx="102000" sy="102000" algn="ctr" rotWithShape="0">
              <a:prstClr val="black">
                <a:alpha val="25000"/>
              </a:prstClr>
            </a:outerShdw>
          </a:effectLst>
        </p:spPr>
        <p:txBody>
          <a:bodyPr/>
          <a:lstStyle>
            <a:lvl1pPr>
              <a:defRPr lang="en-US" sz="1600">
                <a:solidFill>
                  <a:schemeClr val="bg1">
                    <a:lumMod val="75000"/>
                  </a:schemeClr>
                </a:solidFill>
              </a:defRPr>
            </a:lvl1pPr>
          </a:lstStyle>
          <a:p>
            <a:pPr marL="0" marR="0" lvl="0" indent="0" fontAlgn="auto">
              <a:spcAft>
                <a:spcPts val="0"/>
              </a:spcAft>
              <a:buClrTx/>
              <a:buSzTx/>
              <a:buNone/>
              <a:tabLst/>
            </a:pPr>
            <a:endParaRPr lang="en-US"/>
          </a:p>
        </p:txBody>
      </p:sp>
      <p:sp>
        <p:nvSpPr>
          <p:cNvPr id="10" name="Picture Placeholder 9">
            <a:extLst>
              <a:ext uri="{FF2B5EF4-FFF2-40B4-BE49-F238E27FC236}">
                <a16:creationId xmlns:a16="http://schemas.microsoft.com/office/drawing/2014/main" id="{A0C1B358-9465-4640-ABDE-7F108ACE7016}"/>
              </a:ext>
            </a:extLst>
          </p:cNvPr>
          <p:cNvSpPr>
            <a:spLocks noGrp="1"/>
          </p:cNvSpPr>
          <p:nvPr>
            <p:ph type="pic" sz="quarter" idx="12"/>
          </p:nvPr>
        </p:nvSpPr>
        <p:spPr>
          <a:xfrm>
            <a:off x="6419058" y="4002742"/>
            <a:ext cx="5081391" cy="2855258"/>
          </a:xfrm>
          <a:custGeom>
            <a:avLst/>
            <a:gdLst>
              <a:gd name="connsiteX0" fmla="*/ 0 w 5081391"/>
              <a:gd name="connsiteY0" fmla="*/ 0 h 2855258"/>
              <a:gd name="connsiteX1" fmla="*/ 5081391 w 5081391"/>
              <a:gd name="connsiteY1" fmla="*/ 0 h 2855258"/>
              <a:gd name="connsiteX2" fmla="*/ 5081391 w 5081391"/>
              <a:gd name="connsiteY2" fmla="*/ 2855258 h 2855258"/>
              <a:gd name="connsiteX3" fmla="*/ 0 w 5081391"/>
              <a:gd name="connsiteY3" fmla="*/ 2855258 h 2855258"/>
            </a:gdLst>
            <a:ahLst/>
            <a:cxnLst>
              <a:cxn ang="0">
                <a:pos x="connsiteX0" y="connsiteY0"/>
              </a:cxn>
              <a:cxn ang="0">
                <a:pos x="connsiteX1" y="connsiteY1"/>
              </a:cxn>
              <a:cxn ang="0">
                <a:pos x="connsiteX2" y="connsiteY2"/>
              </a:cxn>
              <a:cxn ang="0">
                <a:pos x="connsiteX3" y="connsiteY3"/>
              </a:cxn>
            </a:cxnLst>
            <a:rect l="l" t="t" r="r" b="b"/>
            <a:pathLst>
              <a:path w="5081391" h="2855258">
                <a:moveTo>
                  <a:pt x="0" y="0"/>
                </a:moveTo>
                <a:lnTo>
                  <a:pt x="5081391" y="0"/>
                </a:lnTo>
                <a:lnTo>
                  <a:pt x="5081391" y="2855258"/>
                </a:lnTo>
                <a:lnTo>
                  <a:pt x="0" y="2855258"/>
                </a:lnTo>
                <a:close/>
              </a:path>
            </a:pathLst>
          </a:custGeom>
          <a:solidFill>
            <a:schemeClr val="bg1">
              <a:lumMod val="95000"/>
              <a:alpha val="35000"/>
            </a:schemeClr>
          </a:solidFill>
          <a:effectLst>
            <a:outerShdw blurRad="990600" sx="102000" sy="102000" algn="ctr" rotWithShape="0">
              <a:prstClr val="black">
                <a:alpha val="25000"/>
              </a:prstClr>
            </a:outerShdw>
          </a:effectLst>
        </p:spPr>
        <p:txBody>
          <a:bodyPr/>
          <a:lstStyle>
            <a:lvl1pPr>
              <a:defRPr lang="en-US" sz="1600">
                <a:solidFill>
                  <a:schemeClr val="bg1">
                    <a:lumMod val="75000"/>
                  </a:schemeClr>
                </a:solidFill>
              </a:defRPr>
            </a:lvl1pPr>
          </a:lstStyle>
          <a:p>
            <a:pPr marL="0" marR="0" lvl="0" indent="0" fontAlgn="auto">
              <a:spcAft>
                <a:spcPts val="0"/>
              </a:spcAft>
              <a:buClrTx/>
              <a:buSzTx/>
              <a:buNone/>
              <a:tabLst/>
            </a:pPr>
            <a:endParaRPr lang="en-US"/>
          </a:p>
        </p:txBody>
      </p:sp>
      <p:sp>
        <p:nvSpPr>
          <p:cNvPr id="2" name="Picture Placeholder 4">
            <a:extLst>
              <a:ext uri="{FF2B5EF4-FFF2-40B4-BE49-F238E27FC236}">
                <a16:creationId xmlns:a16="http://schemas.microsoft.com/office/drawing/2014/main" id="{C46BC5C2-78A6-419C-BE77-A546F85E43BA}"/>
              </a:ext>
            </a:extLst>
          </p:cNvPr>
          <p:cNvSpPr>
            <a:spLocks noGrp="1"/>
          </p:cNvSpPr>
          <p:nvPr>
            <p:ph type="pic" sz="quarter" idx="10"/>
          </p:nvPr>
        </p:nvSpPr>
        <p:spPr>
          <a:xfrm>
            <a:off x="2663771" y="3000829"/>
            <a:ext cx="6864457" cy="3857171"/>
          </a:xfrm>
          <a:prstGeom prst="rect">
            <a:avLst/>
          </a:prstGeom>
          <a:solidFill>
            <a:schemeClr val="bg1">
              <a:lumMod val="95000"/>
              <a:alpha val="35000"/>
            </a:schemeClr>
          </a:solidFill>
          <a:effectLst>
            <a:outerShdw blurRad="990600" sx="102000" sy="102000" algn="ctr" rotWithShape="0">
              <a:prstClr val="black">
                <a:alpha val="25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latin typeface="+mn-lt"/>
              </a:defRPr>
            </a:lvl1pPr>
          </a:lstStyle>
          <a:p>
            <a:endParaRPr lang="en-US" dirty="0"/>
          </a:p>
        </p:txBody>
      </p:sp>
    </p:spTree>
    <p:extLst>
      <p:ext uri="{BB962C8B-B14F-4D97-AF65-F5344CB8AC3E}">
        <p14:creationId xmlns:p14="http://schemas.microsoft.com/office/powerpoint/2010/main" val="27164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DD152B4-37EC-4F19-99CA-0FE2EE7DA968}"/>
              </a:ext>
            </a:extLst>
          </p:cNvPr>
          <p:cNvSpPr>
            <a:spLocks noGrp="1"/>
          </p:cNvSpPr>
          <p:nvPr>
            <p:ph type="pic" sz="quarter" idx="10"/>
          </p:nvPr>
        </p:nvSpPr>
        <p:spPr>
          <a:xfrm>
            <a:off x="0" y="0"/>
            <a:ext cx="12192000" cy="3996814"/>
          </a:xfrm>
          <a:custGeom>
            <a:avLst/>
            <a:gdLst>
              <a:gd name="connsiteX0" fmla="*/ 0 w 12192000"/>
              <a:gd name="connsiteY0" fmla="*/ 0 h 3996814"/>
              <a:gd name="connsiteX1" fmla="*/ 12192000 w 12192000"/>
              <a:gd name="connsiteY1" fmla="*/ 0 h 3996814"/>
              <a:gd name="connsiteX2" fmla="*/ 12192000 w 12192000"/>
              <a:gd name="connsiteY2" fmla="*/ 3996814 h 3996814"/>
              <a:gd name="connsiteX3" fmla="*/ 0 w 12192000"/>
              <a:gd name="connsiteY3" fmla="*/ 3996814 h 3996814"/>
            </a:gdLst>
            <a:ahLst/>
            <a:cxnLst>
              <a:cxn ang="0">
                <a:pos x="connsiteX0" y="connsiteY0"/>
              </a:cxn>
              <a:cxn ang="0">
                <a:pos x="connsiteX1" y="connsiteY1"/>
              </a:cxn>
              <a:cxn ang="0">
                <a:pos x="connsiteX2" y="connsiteY2"/>
              </a:cxn>
              <a:cxn ang="0">
                <a:pos x="connsiteX3" y="connsiteY3"/>
              </a:cxn>
            </a:cxnLst>
            <a:rect l="l" t="t" r="r" b="b"/>
            <a:pathLst>
              <a:path w="12192000" h="3996814">
                <a:moveTo>
                  <a:pt x="0" y="0"/>
                </a:moveTo>
                <a:lnTo>
                  <a:pt x="12192000" y="0"/>
                </a:lnTo>
                <a:lnTo>
                  <a:pt x="12192000" y="3996814"/>
                </a:lnTo>
                <a:lnTo>
                  <a:pt x="0" y="3996814"/>
                </a:lnTo>
                <a:close/>
              </a:path>
            </a:pathLst>
          </a:custGeom>
          <a:solidFill>
            <a:schemeClr val="bg1">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11200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A53DD-D617-4470-86C7-A8BD2C7B7182}"/>
              </a:ext>
            </a:extLst>
          </p:cNvPr>
          <p:cNvSpPr txBox="1"/>
          <p:nvPr userDrawn="1"/>
        </p:nvSpPr>
        <p:spPr>
          <a:xfrm>
            <a:off x="1238865" y="1810569"/>
            <a:ext cx="15844684" cy="3770263"/>
          </a:xfrm>
          <a:prstGeom prst="rect">
            <a:avLst/>
          </a:prstGeom>
          <a:noFill/>
        </p:spPr>
        <p:txBody>
          <a:bodyPr wrap="square" rtlCol="0">
            <a:spAutoFit/>
          </a:bodyPr>
          <a:lstStyle/>
          <a:p>
            <a:r>
              <a:rPr lang="en-US" sz="23900" dirty="0">
                <a:solidFill>
                  <a:schemeClr val="bg1">
                    <a:lumMod val="75000"/>
                    <a:alpha val="13000"/>
                  </a:schemeClr>
                </a:solidFill>
                <a:latin typeface="Roboto Black" panose="02000000000000000000" pitchFamily="2" charset="0"/>
                <a:ea typeface="Roboto Black" panose="02000000000000000000" pitchFamily="2" charset="0"/>
              </a:rPr>
              <a:t>CLARICINE</a:t>
            </a:r>
          </a:p>
        </p:txBody>
      </p:sp>
      <p:sp>
        <p:nvSpPr>
          <p:cNvPr id="9" name="Picture Placeholder 8">
            <a:extLst>
              <a:ext uri="{FF2B5EF4-FFF2-40B4-BE49-F238E27FC236}">
                <a16:creationId xmlns:a16="http://schemas.microsoft.com/office/drawing/2014/main" id="{6B26341F-8611-4341-8A85-0BA5B51B3BAE}"/>
              </a:ext>
            </a:extLst>
          </p:cNvPr>
          <p:cNvSpPr>
            <a:spLocks noGrp="1"/>
          </p:cNvSpPr>
          <p:nvPr>
            <p:ph type="pic" sz="quarter" idx="10"/>
          </p:nvPr>
        </p:nvSpPr>
        <p:spPr>
          <a:xfrm>
            <a:off x="1238865" y="781665"/>
            <a:ext cx="2241754" cy="2241754"/>
          </a:xfrm>
          <a:custGeom>
            <a:avLst/>
            <a:gdLst>
              <a:gd name="connsiteX0" fmla="*/ 0 w 2241754"/>
              <a:gd name="connsiteY0" fmla="*/ 0 h 2241754"/>
              <a:gd name="connsiteX1" fmla="*/ 2241754 w 2241754"/>
              <a:gd name="connsiteY1" fmla="*/ 0 h 2241754"/>
              <a:gd name="connsiteX2" fmla="*/ 2241754 w 2241754"/>
              <a:gd name="connsiteY2" fmla="*/ 2241754 h 2241754"/>
              <a:gd name="connsiteX3" fmla="*/ 0 w 2241754"/>
              <a:gd name="connsiteY3" fmla="*/ 2241754 h 2241754"/>
            </a:gdLst>
            <a:ahLst/>
            <a:cxnLst>
              <a:cxn ang="0">
                <a:pos x="connsiteX0" y="connsiteY0"/>
              </a:cxn>
              <a:cxn ang="0">
                <a:pos x="connsiteX1" y="connsiteY1"/>
              </a:cxn>
              <a:cxn ang="0">
                <a:pos x="connsiteX2" y="connsiteY2"/>
              </a:cxn>
              <a:cxn ang="0">
                <a:pos x="connsiteX3" y="connsiteY3"/>
              </a:cxn>
            </a:cxnLst>
            <a:rect l="l" t="t" r="r" b="b"/>
            <a:pathLst>
              <a:path w="2241754" h="2241754">
                <a:moveTo>
                  <a:pt x="0" y="0"/>
                </a:moveTo>
                <a:lnTo>
                  <a:pt x="2241754" y="0"/>
                </a:lnTo>
                <a:lnTo>
                  <a:pt x="2241754" y="2241754"/>
                </a:lnTo>
                <a:lnTo>
                  <a:pt x="0" y="2241754"/>
                </a:lnTo>
                <a:close/>
              </a:path>
            </a:pathLst>
          </a:custGeom>
          <a:solidFill>
            <a:schemeClr val="bg1">
              <a:lumMod val="95000"/>
              <a:alpha val="35000"/>
            </a:schemeClr>
          </a:solidFill>
          <a:effectLst>
            <a:outerShdw blurRad="762000" dist="393700" dir="2700000" sx="88000" sy="8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
        <p:nvSpPr>
          <p:cNvPr id="10" name="Picture Placeholder 9">
            <a:extLst>
              <a:ext uri="{FF2B5EF4-FFF2-40B4-BE49-F238E27FC236}">
                <a16:creationId xmlns:a16="http://schemas.microsoft.com/office/drawing/2014/main" id="{1E985CB1-9CC5-434A-972C-3F5A6E45E221}"/>
              </a:ext>
            </a:extLst>
          </p:cNvPr>
          <p:cNvSpPr>
            <a:spLocks noGrp="1"/>
          </p:cNvSpPr>
          <p:nvPr>
            <p:ph type="pic" sz="quarter" idx="11"/>
          </p:nvPr>
        </p:nvSpPr>
        <p:spPr>
          <a:xfrm>
            <a:off x="6199239" y="781665"/>
            <a:ext cx="2241754" cy="2241754"/>
          </a:xfrm>
          <a:custGeom>
            <a:avLst/>
            <a:gdLst>
              <a:gd name="connsiteX0" fmla="*/ 0 w 2241754"/>
              <a:gd name="connsiteY0" fmla="*/ 0 h 2241754"/>
              <a:gd name="connsiteX1" fmla="*/ 2241754 w 2241754"/>
              <a:gd name="connsiteY1" fmla="*/ 0 h 2241754"/>
              <a:gd name="connsiteX2" fmla="*/ 2241754 w 2241754"/>
              <a:gd name="connsiteY2" fmla="*/ 2241754 h 2241754"/>
              <a:gd name="connsiteX3" fmla="*/ 0 w 2241754"/>
              <a:gd name="connsiteY3" fmla="*/ 2241754 h 2241754"/>
            </a:gdLst>
            <a:ahLst/>
            <a:cxnLst>
              <a:cxn ang="0">
                <a:pos x="connsiteX0" y="connsiteY0"/>
              </a:cxn>
              <a:cxn ang="0">
                <a:pos x="connsiteX1" y="connsiteY1"/>
              </a:cxn>
              <a:cxn ang="0">
                <a:pos x="connsiteX2" y="connsiteY2"/>
              </a:cxn>
              <a:cxn ang="0">
                <a:pos x="connsiteX3" y="connsiteY3"/>
              </a:cxn>
            </a:cxnLst>
            <a:rect l="l" t="t" r="r" b="b"/>
            <a:pathLst>
              <a:path w="2241754" h="2241754">
                <a:moveTo>
                  <a:pt x="0" y="0"/>
                </a:moveTo>
                <a:lnTo>
                  <a:pt x="2241754" y="0"/>
                </a:lnTo>
                <a:lnTo>
                  <a:pt x="2241754" y="2241754"/>
                </a:lnTo>
                <a:lnTo>
                  <a:pt x="0" y="2241754"/>
                </a:lnTo>
                <a:close/>
              </a:path>
            </a:pathLst>
          </a:custGeom>
          <a:solidFill>
            <a:schemeClr val="bg1">
              <a:lumMod val="95000"/>
              <a:alpha val="35000"/>
            </a:schemeClr>
          </a:solidFill>
          <a:effectLst>
            <a:outerShdw blurRad="762000" dist="393700" dir="2700000" sx="88000" sy="8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
        <p:nvSpPr>
          <p:cNvPr id="11" name="Picture Placeholder 10">
            <a:extLst>
              <a:ext uri="{FF2B5EF4-FFF2-40B4-BE49-F238E27FC236}">
                <a16:creationId xmlns:a16="http://schemas.microsoft.com/office/drawing/2014/main" id="{30E91BF2-8BE2-4C6A-8815-5922D367198A}"/>
              </a:ext>
            </a:extLst>
          </p:cNvPr>
          <p:cNvSpPr>
            <a:spLocks noGrp="1"/>
          </p:cNvSpPr>
          <p:nvPr>
            <p:ph type="pic" sz="quarter" idx="12"/>
          </p:nvPr>
        </p:nvSpPr>
        <p:spPr>
          <a:xfrm>
            <a:off x="3719052" y="3834582"/>
            <a:ext cx="2241754" cy="2241754"/>
          </a:xfrm>
          <a:custGeom>
            <a:avLst/>
            <a:gdLst>
              <a:gd name="connsiteX0" fmla="*/ 0 w 2241754"/>
              <a:gd name="connsiteY0" fmla="*/ 0 h 2241754"/>
              <a:gd name="connsiteX1" fmla="*/ 2241754 w 2241754"/>
              <a:gd name="connsiteY1" fmla="*/ 0 h 2241754"/>
              <a:gd name="connsiteX2" fmla="*/ 2241754 w 2241754"/>
              <a:gd name="connsiteY2" fmla="*/ 2241754 h 2241754"/>
              <a:gd name="connsiteX3" fmla="*/ 0 w 2241754"/>
              <a:gd name="connsiteY3" fmla="*/ 2241754 h 2241754"/>
            </a:gdLst>
            <a:ahLst/>
            <a:cxnLst>
              <a:cxn ang="0">
                <a:pos x="connsiteX0" y="connsiteY0"/>
              </a:cxn>
              <a:cxn ang="0">
                <a:pos x="connsiteX1" y="connsiteY1"/>
              </a:cxn>
              <a:cxn ang="0">
                <a:pos x="connsiteX2" y="connsiteY2"/>
              </a:cxn>
              <a:cxn ang="0">
                <a:pos x="connsiteX3" y="connsiteY3"/>
              </a:cxn>
            </a:cxnLst>
            <a:rect l="l" t="t" r="r" b="b"/>
            <a:pathLst>
              <a:path w="2241754" h="2241754">
                <a:moveTo>
                  <a:pt x="0" y="0"/>
                </a:moveTo>
                <a:lnTo>
                  <a:pt x="2241754" y="0"/>
                </a:lnTo>
                <a:lnTo>
                  <a:pt x="2241754" y="2241754"/>
                </a:lnTo>
                <a:lnTo>
                  <a:pt x="0" y="2241754"/>
                </a:lnTo>
                <a:close/>
              </a:path>
            </a:pathLst>
          </a:custGeom>
          <a:solidFill>
            <a:schemeClr val="bg1">
              <a:lumMod val="95000"/>
              <a:alpha val="35000"/>
            </a:schemeClr>
          </a:solidFill>
          <a:effectLst>
            <a:outerShdw blurRad="762000" dist="393700" dir="2700000" sx="88000" sy="8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
        <p:nvSpPr>
          <p:cNvPr id="12" name="Picture Placeholder 11">
            <a:extLst>
              <a:ext uri="{FF2B5EF4-FFF2-40B4-BE49-F238E27FC236}">
                <a16:creationId xmlns:a16="http://schemas.microsoft.com/office/drawing/2014/main" id="{B80A0E9F-9B00-4A36-B1E8-29F74441EEED}"/>
              </a:ext>
            </a:extLst>
          </p:cNvPr>
          <p:cNvSpPr>
            <a:spLocks noGrp="1"/>
          </p:cNvSpPr>
          <p:nvPr>
            <p:ph type="pic" sz="quarter" idx="13"/>
          </p:nvPr>
        </p:nvSpPr>
        <p:spPr>
          <a:xfrm>
            <a:off x="8676968" y="3834582"/>
            <a:ext cx="2241754" cy="2241754"/>
          </a:xfrm>
          <a:custGeom>
            <a:avLst/>
            <a:gdLst>
              <a:gd name="connsiteX0" fmla="*/ 0 w 2241754"/>
              <a:gd name="connsiteY0" fmla="*/ 0 h 2241754"/>
              <a:gd name="connsiteX1" fmla="*/ 2241754 w 2241754"/>
              <a:gd name="connsiteY1" fmla="*/ 0 h 2241754"/>
              <a:gd name="connsiteX2" fmla="*/ 2241754 w 2241754"/>
              <a:gd name="connsiteY2" fmla="*/ 2241754 h 2241754"/>
              <a:gd name="connsiteX3" fmla="*/ 0 w 2241754"/>
              <a:gd name="connsiteY3" fmla="*/ 2241754 h 2241754"/>
            </a:gdLst>
            <a:ahLst/>
            <a:cxnLst>
              <a:cxn ang="0">
                <a:pos x="connsiteX0" y="connsiteY0"/>
              </a:cxn>
              <a:cxn ang="0">
                <a:pos x="connsiteX1" y="connsiteY1"/>
              </a:cxn>
              <a:cxn ang="0">
                <a:pos x="connsiteX2" y="connsiteY2"/>
              </a:cxn>
              <a:cxn ang="0">
                <a:pos x="connsiteX3" y="connsiteY3"/>
              </a:cxn>
            </a:cxnLst>
            <a:rect l="l" t="t" r="r" b="b"/>
            <a:pathLst>
              <a:path w="2241754" h="2241754">
                <a:moveTo>
                  <a:pt x="0" y="0"/>
                </a:moveTo>
                <a:lnTo>
                  <a:pt x="2241754" y="0"/>
                </a:lnTo>
                <a:lnTo>
                  <a:pt x="2241754" y="2241754"/>
                </a:lnTo>
                <a:lnTo>
                  <a:pt x="0" y="2241754"/>
                </a:lnTo>
                <a:close/>
              </a:path>
            </a:pathLst>
          </a:custGeom>
          <a:solidFill>
            <a:schemeClr val="bg1">
              <a:lumMod val="95000"/>
              <a:alpha val="35000"/>
            </a:schemeClr>
          </a:solidFill>
          <a:effectLst>
            <a:outerShdw blurRad="762000" dist="393700" dir="2700000" sx="88000" sy="8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6245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4C5267B-1F0F-4EBF-8AE5-CD816707AF4F}"/>
              </a:ext>
            </a:extLst>
          </p:cNvPr>
          <p:cNvSpPr>
            <a:spLocks noGrp="1"/>
          </p:cNvSpPr>
          <p:nvPr>
            <p:ph type="pic" sz="quarter" idx="10"/>
          </p:nvPr>
        </p:nvSpPr>
        <p:spPr>
          <a:xfrm>
            <a:off x="3871325" y="1805940"/>
            <a:ext cx="4472940" cy="2712720"/>
          </a:xfrm>
          <a:custGeom>
            <a:avLst/>
            <a:gdLst>
              <a:gd name="connsiteX0" fmla="*/ 0 w 4472940"/>
              <a:gd name="connsiteY0" fmla="*/ 0 h 2598420"/>
              <a:gd name="connsiteX1" fmla="*/ 4472940 w 4472940"/>
              <a:gd name="connsiteY1" fmla="*/ 0 h 2598420"/>
              <a:gd name="connsiteX2" fmla="*/ 4472940 w 4472940"/>
              <a:gd name="connsiteY2" fmla="*/ 2598420 h 2598420"/>
              <a:gd name="connsiteX3" fmla="*/ 0 w 4472940"/>
              <a:gd name="connsiteY3" fmla="*/ 2598420 h 2598420"/>
              <a:gd name="connsiteX4" fmla="*/ 0 w 4472940"/>
              <a:gd name="connsiteY4" fmla="*/ 0 h 2598420"/>
              <a:gd name="connsiteX0" fmla="*/ 0 w 4472940"/>
              <a:gd name="connsiteY0" fmla="*/ 0 h 2644140"/>
              <a:gd name="connsiteX1" fmla="*/ 4472940 w 4472940"/>
              <a:gd name="connsiteY1" fmla="*/ 0 h 2644140"/>
              <a:gd name="connsiteX2" fmla="*/ 4472940 w 4472940"/>
              <a:gd name="connsiteY2" fmla="*/ 2644140 h 2644140"/>
              <a:gd name="connsiteX3" fmla="*/ 0 w 4472940"/>
              <a:gd name="connsiteY3" fmla="*/ 2598420 h 2644140"/>
              <a:gd name="connsiteX4" fmla="*/ 0 w 4472940"/>
              <a:gd name="connsiteY4" fmla="*/ 0 h 2644140"/>
              <a:gd name="connsiteX0" fmla="*/ 0 w 4472940"/>
              <a:gd name="connsiteY0" fmla="*/ 0 h 2674620"/>
              <a:gd name="connsiteX1" fmla="*/ 4472940 w 4472940"/>
              <a:gd name="connsiteY1" fmla="*/ 0 h 2674620"/>
              <a:gd name="connsiteX2" fmla="*/ 4434840 w 4472940"/>
              <a:gd name="connsiteY2" fmla="*/ 2674620 h 2674620"/>
              <a:gd name="connsiteX3" fmla="*/ 0 w 4472940"/>
              <a:gd name="connsiteY3" fmla="*/ 2598420 h 2674620"/>
              <a:gd name="connsiteX4" fmla="*/ 0 w 4472940"/>
              <a:gd name="connsiteY4" fmla="*/ 0 h 2674620"/>
              <a:gd name="connsiteX0" fmla="*/ 0 w 4472940"/>
              <a:gd name="connsiteY0" fmla="*/ 0 h 2720340"/>
              <a:gd name="connsiteX1" fmla="*/ 4472940 w 4472940"/>
              <a:gd name="connsiteY1" fmla="*/ 0 h 2720340"/>
              <a:gd name="connsiteX2" fmla="*/ 4450080 w 4472940"/>
              <a:gd name="connsiteY2" fmla="*/ 2720340 h 2720340"/>
              <a:gd name="connsiteX3" fmla="*/ 0 w 4472940"/>
              <a:gd name="connsiteY3" fmla="*/ 2598420 h 2720340"/>
              <a:gd name="connsiteX4" fmla="*/ 0 w 4472940"/>
              <a:gd name="connsiteY4" fmla="*/ 0 h 2720340"/>
              <a:gd name="connsiteX0" fmla="*/ 0 w 4472940"/>
              <a:gd name="connsiteY0" fmla="*/ 0 h 2697480"/>
              <a:gd name="connsiteX1" fmla="*/ 4472940 w 4472940"/>
              <a:gd name="connsiteY1" fmla="*/ 0 h 2697480"/>
              <a:gd name="connsiteX2" fmla="*/ 4457700 w 4472940"/>
              <a:gd name="connsiteY2" fmla="*/ 2697480 h 2697480"/>
              <a:gd name="connsiteX3" fmla="*/ 0 w 4472940"/>
              <a:gd name="connsiteY3" fmla="*/ 2598420 h 2697480"/>
              <a:gd name="connsiteX4" fmla="*/ 0 w 4472940"/>
              <a:gd name="connsiteY4" fmla="*/ 0 h 2697480"/>
              <a:gd name="connsiteX0" fmla="*/ 0 w 4472940"/>
              <a:gd name="connsiteY0" fmla="*/ 0 h 2712720"/>
              <a:gd name="connsiteX1" fmla="*/ 4472940 w 4472940"/>
              <a:gd name="connsiteY1" fmla="*/ 0 h 2712720"/>
              <a:gd name="connsiteX2" fmla="*/ 4457700 w 4472940"/>
              <a:gd name="connsiteY2" fmla="*/ 2712720 h 2712720"/>
              <a:gd name="connsiteX3" fmla="*/ 0 w 4472940"/>
              <a:gd name="connsiteY3" fmla="*/ 2598420 h 2712720"/>
              <a:gd name="connsiteX4" fmla="*/ 0 w 4472940"/>
              <a:gd name="connsiteY4" fmla="*/ 0 h 2712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2712720">
                <a:moveTo>
                  <a:pt x="0" y="0"/>
                </a:moveTo>
                <a:lnTo>
                  <a:pt x="4472940" y="0"/>
                </a:lnTo>
                <a:lnTo>
                  <a:pt x="4457700" y="2712720"/>
                </a:lnTo>
                <a:lnTo>
                  <a:pt x="0" y="2598420"/>
                </a:lnTo>
                <a:lnTo>
                  <a:pt x="0" y="0"/>
                </a:lnTo>
                <a:close/>
              </a:path>
            </a:pathLst>
          </a:custGeom>
          <a:solidFill>
            <a:schemeClr val="bg1">
              <a:lumMod val="95000"/>
              <a:alpha val="35000"/>
            </a:schemeClr>
          </a:solidFill>
          <a:effectLst>
            <a:innerShdw blurRad="165100">
              <a:prstClr val="black">
                <a:alpha val="26000"/>
              </a:prstClr>
            </a:innerShdw>
          </a:effectLst>
          <a:scene3d>
            <a:camera prst="perspectiveRelaxedModerately" fov="1500000">
              <a:rot lat="20857991" lon="19442477" rev="600000"/>
            </a:camera>
            <a:lightRig rig="threePt" dir="t"/>
          </a:scene3d>
          <a:sp3d z="31750"/>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4943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2FD0EE-C24F-4E8E-99AF-9EBB72437578}"/>
              </a:ext>
            </a:extLst>
          </p:cNvPr>
          <p:cNvSpPr>
            <a:spLocks noGrp="1"/>
          </p:cNvSpPr>
          <p:nvPr>
            <p:ph type="pic" sz="quarter" idx="10"/>
          </p:nvPr>
        </p:nvSpPr>
        <p:spPr>
          <a:xfrm>
            <a:off x="2514600" y="0"/>
            <a:ext cx="9677400" cy="6858000"/>
          </a:xfrm>
          <a:custGeom>
            <a:avLst/>
            <a:gdLst>
              <a:gd name="connsiteX0" fmla="*/ 0 w 9677400"/>
              <a:gd name="connsiteY0" fmla="*/ 0 h 6858000"/>
              <a:gd name="connsiteX1" fmla="*/ 9677400 w 9677400"/>
              <a:gd name="connsiteY1" fmla="*/ 0 h 6858000"/>
              <a:gd name="connsiteX2" fmla="*/ 9677400 w 9677400"/>
              <a:gd name="connsiteY2" fmla="*/ 6858000 h 6858000"/>
              <a:gd name="connsiteX3" fmla="*/ 6858000 w 9677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77400" h="6858000">
                <a:moveTo>
                  <a:pt x="0" y="0"/>
                </a:moveTo>
                <a:lnTo>
                  <a:pt x="9677400" y="0"/>
                </a:lnTo>
                <a:lnTo>
                  <a:pt x="9677400" y="6858000"/>
                </a:lnTo>
                <a:lnTo>
                  <a:pt x="6858000" y="685800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dirty="0"/>
          </a:p>
        </p:txBody>
      </p:sp>
      <p:sp>
        <p:nvSpPr>
          <p:cNvPr id="12" name="Picture Placeholder 11">
            <a:extLst>
              <a:ext uri="{FF2B5EF4-FFF2-40B4-BE49-F238E27FC236}">
                <a16:creationId xmlns:a16="http://schemas.microsoft.com/office/drawing/2014/main" id="{C306FC0D-FA45-478C-ACA1-594B48247B0B}"/>
              </a:ext>
            </a:extLst>
          </p:cNvPr>
          <p:cNvSpPr>
            <a:spLocks noGrp="1"/>
          </p:cNvSpPr>
          <p:nvPr>
            <p:ph type="pic" sz="quarter" idx="11"/>
          </p:nvPr>
        </p:nvSpPr>
        <p:spPr>
          <a:xfrm>
            <a:off x="5693243" y="1734609"/>
            <a:ext cx="1828556" cy="1828556"/>
          </a:xfrm>
          <a:custGeom>
            <a:avLst/>
            <a:gdLst>
              <a:gd name="connsiteX0" fmla="*/ 914278 w 1828556"/>
              <a:gd name="connsiteY0" fmla="*/ 0 h 1828556"/>
              <a:gd name="connsiteX1" fmla="*/ 1828556 w 1828556"/>
              <a:gd name="connsiteY1" fmla="*/ 914278 h 1828556"/>
              <a:gd name="connsiteX2" fmla="*/ 914278 w 1828556"/>
              <a:gd name="connsiteY2" fmla="*/ 1828556 h 1828556"/>
              <a:gd name="connsiteX3" fmla="*/ 0 w 1828556"/>
              <a:gd name="connsiteY3" fmla="*/ 914278 h 1828556"/>
              <a:gd name="connsiteX4" fmla="*/ 914278 w 1828556"/>
              <a:gd name="connsiteY4" fmla="*/ 0 h 182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556" h="1828556">
                <a:moveTo>
                  <a:pt x="914278" y="0"/>
                </a:moveTo>
                <a:cubicBezTo>
                  <a:pt x="1419220" y="0"/>
                  <a:pt x="1828556" y="409336"/>
                  <a:pt x="1828556" y="914278"/>
                </a:cubicBezTo>
                <a:cubicBezTo>
                  <a:pt x="1828556" y="1419220"/>
                  <a:pt x="1419220" y="1828556"/>
                  <a:pt x="914278" y="1828556"/>
                </a:cubicBezTo>
                <a:cubicBezTo>
                  <a:pt x="409336" y="1828556"/>
                  <a:pt x="0" y="1419220"/>
                  <a:pt x="0" y="914278"/>
                </a:cubicBezTo>
                <a:cubicBezTo>
                  <a:pt x="0" y="409336"/>
                  <a:pt x="409336" y="0"/>
                  <a:pt x="914278"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dirty="0"/>
          </a:p>
        </p:txBody>
      </p:sp>
      <p:sp>
        <p:nvSpPr>
          <p:cNvPr id="13" name="Picture Placeholder 12">
            <a:extLst>
              <a:ext uri="{FF2B5EF4-FFF2-40B4-BE49-F238E27FC236}">
                <a16:creationId xmlns:a16="http://schemas.microsoft.com/office/drawing/2014/main" id="{7244BB38-56FD-4532-8D69-C0278A6E3766}"/>
              </a:ext>
            </a:extLst>
          </p:cNvPr>
          <p:cNvSpPr>
            <a:spLocks noGrp="1"/>
          </p:cNvSpPr>
          <p:nvPr>
            <p:ph type="pic" sz="quarter" idx="12"/>
          </p:nvPr>
        </p:nvSpPr>
        <p:spPr>
          <a:xfrm>
            <a:off x="8651714" y="1734609"/>
            <a:ext cx="1828556" cy="1828556"/>
          </a:xfrm>
          <a:custGeom>
            <a:avLst/>
            <a:gdLst>
              <a:gd name="connsiteX0" fmla="*/ 914278 w 1828556"/>
              <a:gd name="connsiteY0" fmla="*/ 0 h 1828556"/>
              <a:gd name="connsiteX1" fmla="*/ 1828556 w 1828556"/>
              <a:gd name="connsiteY1" fmla="*/ 914278 h 1828556"/>
              <a:gd name="connsiteX2" fmla="*/ 914278 w 1828556"/>
              <a:gd name="connsiteY2" fmla="*/ 1828556 h 1828556"/>
              <a:gd name="connsiteX3" fmla="*/ 0 w 1828556"/>
              <a:gd name="connsiteY3" fmla="*/ 914278 h 1828556"/>
              <a:gd name="connsiteX4" fmla="*/ 914278 w 1828556"/>
              <a:gd name="connsiteY4" fmla="*/ 0 h 182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556" h="1828556">
                <a:moveTo>
                  <a:pt x="914278" y="0"/>
                </a:moveTo>
                <a:cubicBezTo>
                  <a:pt x="1419220" y="0"/>
                  <a:pt x="1828556" y="409336"/>
                  <a:pt x="1828556" y="914278"/>
                </a:cubicBezTo>
                <a:cubicBezTo>
                  <a:pt x="1828556" y="1419220"/>
                  <a:pt x="1419220" y="1828556"/>
                  <a:pt x="914278" y="1828556"/>
                </a:cubicBezTo>
                <a:cubicBezTo>
                  <a:pt x="409336" y="1828556"/>
                  <a:pt x="0" y="1419220"/>
                  <a:pt x="0" y="914278"/>
                </a:cubicBezTo>
                <a:cubicBezTo>
                  <a:pt x="0" y="409336"/>
                  <a:pt x="409336" y="0"/>
                  <a:pt x="914278"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8130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154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7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1842DC9-2AE3-4554-B63E-E706B39FBD8B}"/>
              </a:ext>
            </a:extLst>
          </p:cNvPr>
          <p:cNvSpPr>
            <a:spLocks noGrp="1"/>
          </p:cNvSpPr>
          <p:nvPr>
            <p:ph type="pic" sz="quarter" idx="11"/>
          </p:nvPr>
        </p:nvSpPr>
        <p:spPr>
          <a:xfrm>
            <a:off x="1" y="-1"/>
            <a:ext cx="4331109" cy="5294671"/>
          </a:xfrm>
          <a:custGeom>
            <a:avLst/>
            <a:gdLst>
              <a:gd name="connsiteX0" fmla="*/ 0 w 4331109"/>
              <a:gd name="connsiteY0" fmla="*/ 0 h 5294671"/>
              <a:gd name="connsiteX1" fmla="*/ 4331109 w 4331109"/>
              <a:gd name="connsiteY1" fmla="*/ 0 h 5294671"/>
              <a:gd name="connsiteX2" fmla="*/ 4331109 w 4331109"/>
              <a:gd name="connsiteY2" fmla="*/ 5294671 h 5294671"/>
              <a:gd name="connsiteX3" fmla="*/ 0 w 4331109"/>
              <a:gd name="connsiteY3" fmla="*/ 5294671 h 5294671"/>
            </a:gdLst>
            <a:ahLst/>
            <a:cxnLst>
              <a:cxn ang="0">
                <a:pos x="connsiteX0" y="connsiteY0"/>
              </a:cxn>
              <a:cxn ang="0">
                <a:pos x="connsiteX1" y="connsiteY1"/>
              </a:cxn>
              <a:cxn ang="0">
                <a:pos x="connsiteX2" y="connsiteY2"/>
              </a:cxn>
              <a:cxn ang="0">
                <a:pos x="connsiteX3" y="connsiteY3"/>
              </a:cxn>
            </a:cxnLst>
            <a:rect l="l" t="t" r="r" b="b"/>
            <a:pathLst>
              <a:path w="4331109" h="5294671">
                <a:moveTo>
                  <a:pt x="0" y="0"/>
                </a:moveTo>
                <a:lnTo>
                  <a:pt x="4331109" y="0"/>
                </a:lnTo>
                <a:lnTo>
                  <a:pt x="4331109" y="5294671"/>
                </a:lnTo>
                <a:lnTo>
                  <a:pt x="0" y="5294671"/>
                </a:lnTo>
                <a:close/>
              </a:path>
            </a:pathLst>
          </a:custGeom>
          <a:solidFill>
            <a:schemeClr val="bg1">
              <a:lumMod val="95000"/>
              <a:alpha val="35000"/>
            </a:schemeClr>
          </a:solidFill>
          <a:effectLst>
            <a:outerShdw blurRad="762000" dist="838200" dir="2700000" sx="88000" sy="88000" algn="tl" rotWithShape="0">
              <a:prstClr val="black">
                <a:alpha val="40000"/>
              </a:prstClr>
            </a:outerShdw>
          </a:effectLst>
        </p:spPr>
        <p:txBody>
          <a:bodyPr wrap="square">
            <a:noAutofit/>
          </a:bodyPr>
          <a:lstStyle>
            <a:lvl1pPr marL="0" indent="0">
              <a:buNone/>
              <a:defRPr lang="en-US" sz="1600">
                <a:solidFill>
                  <a:schemeClr val="bg1">
                    <a:lumMod val="75000"/>
                  </a:schemeClr>
                </a:solidFill>
              </a:defRPr>
            </a:lvl1pPr>
          </a:lstStyle>
          <a:p>
            <a:pPr lvl="0"/>
            <a:endParaRPr lang="en-US"/>
          </a:p>
        </p:txBody>
      </p:sp>
      <p:sp>
        <p:nvSpPr>
          <p:cNvPr id="6" name="Picture Placeholder 5">
            <a:extLst>
              <a:ext uri="{FF2B5EF4-FFF2-40B4-BE49-F238E27FC236}">
                <a16:creationId xmlns:a16="http://schemas.microsoft.com/office/drawing/2014/main" id="{979CDB48-2135-463C-ACF3-1D44059792B6}"/>
              </a:ext>
            </a:extLst>
          </p:cNvPr>
          <p:cNvSpPr>
            <a:spLocks noGrp="1"/>
          </p:cNvSpPr>
          <p:nvPr>
            <p:ph type="pic" sz="quarter" idx="10"/>
          </p:nvPr>
        </p:nvSpPr>
        <p:spPr>
          <a:xfrm>
            <a:off x="4331109" y="0"/>
            <a:ext cx="7860891" cy="4586748"/>
          </a:xfrm>
          <a:custGeom>
            <a:avLst/>
            <a:gdLst>
              <a:gd name="connsiteX0" fmla="*/ 0 w 7860891"/>
              <a:gd name="connsiteY0" fmla="*/ 0 h 4586748"/>
              <a:gd name="connsiteX1" fmla="*/ 7860891 w 7860891"/>
              <a:gd name="connsiteY1" fmla="*/ 0 h 4586748"/>
              <a:gd name="connsiteX2" fmla="*/ 7860891 w 7860891"/>
              <a:gd name="connsiteY2" fmla="*/ 4586748 h 4586748"/>
              <a:gd name="connsiteX3" fmla="*/ 0 w 7860891"/>
              <a:gd name="connsiteY3" fmla="*/ 4586748 h 4586748"/>
            </a:gdLst>
            <a:ahLst/>
            <a:cxnLst>
              <a:cxn ang="0">
                <a:pos x="connsiteX0" y="connsiteY0"/>
              </a:cxn>
              <a:cxn ang="0">
                <a:pos x="connsiteX1" y="connsiteY1"/>
              </a:cxn>
              <a:cxn ang="0">
                <a:pos x="connsiteX2" y="connsiteY2"/>
              </a:cxn>
              <a:cxn ang="0">
                <a:pos x="connsiteX3" y="connsiteY3"/>
              </a:cxn>
            </a:cxnLst>
            <a:rect l="l" t="t" r="r" b="b"/>
            <a:pathLst>
              <a:path w="7860891" h="4586748">
                <a:moveTo>
                  <a:pt x="0" y="0"/>
                </a:moveTo>
                <a:lnTo>
                  <a:pt x="7860891" y="0"/>
                </a:lnTo>
                <a:lnTo>
                  <a:pt x="7860891" y="4586748"/>
                </a:lnTo>
                <a:lnTo>
                  <a:pt x="0" y="4586748"/>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420529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A9B84-5EBD-483E-84BA-20947950A4BE}"/>
              </a:ext>
            </a:extLst>
          </p:cNvPr>
          <p:cNvSpPr/>
          <p:nvPr userDrawn="1"/>
        </p:nvSpPr>
        <p:spPr>
          <a:xfrm>
            <a:off x="0" y="0"/>
            <a:ext cx="12192000" cy="6858000"/>
          </a:xfrm>
          <a:prstGeom prst="rect">
            <a:avLst/>
          </a:prstGeom>
          <a:solidFill>
            <a:srgbClr val="09192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3E687875-F878-4EB5-8A21-92011C10F26D}"/>
              </a:ext>
            </a:extLst>
          </p:cNvPr>
          <p:cNvSpPr>
            <a:spLocks noGrp="1"/>
          </p:cNvSpPr>
          <p:nvPr>
            <p:ph type="pic" sz="quarter" idx="10"/>
          </p:nvPr>
        </p:nvSpPr>
        <p:spPr>
          <a:xfrm>
            <a:off x="1143000" y="868680"/>
            <a:ext cx="4282440" cy="5989320"/>
          </a:xfrm>
          <a:custGeom>
            <a:avLst/>
            <a:gdLst>
              <a:gd name="connsiteX0" fmla="*/ 0 w 4282440"/>
              <a:gd name="connsiteY0" fmla="*/ 0 h 5989320"/>
              <a:gd name="connsiteX1" fmla="*/ 4282440 w 4282440"/>
              <a:gd name="connsiteY1" fmla="*/ 0 h 5989320"/>
              <a:gd name="connsiteX2" fmla="*/ 4282440 w 4282440"/>
              <a:gd name="connsiteY2" fmla="*/ 5989320 h 5989320"/>
              <a:gd name="connsiteX3" fmla="*/ 0 w 4282440"/>
              <a:gd name="connsiteY3" fmla="*/ 5989320 h 5989320"/>
            </a:gdLst>
            <a:ahLst/>
            <a:cxnLst>
              <a:cxn ang="0">
                <a:pos x="connsiteX0" y="connsiteY0"/>
              </a:cxn>
              <a:cxn ang="0">
                <a:pos x="connsiteX1" y="connsiteY1"/>
              </a:cxn>
              <a:cxn ang="0">
                <a:pos x="connsiteX2" y="connsiteY2"/>
              </a:cxn>
              <a:cxn ang="0">
                <a:pos x="connsiteX3" y="connsiteY3"/>
              </a:cxn>
            </a:cxnLst>
            <a:rect l="l" t="t" r="r" b="b"/>
            <a:pathLst>
              <a:path w="4282440" h="5989320">
                <a:moveTo>
                  <a:pt x="0" y="0"/>
                </a:moveTo>
                <a:lnTo>
                  <a:pt x="4282440" y="0"/>
                </a:lnTo>
                <a:lnTo>
                  <a:pt x="4282440" y="5989320"/>
                </a:lnTo>
                <a:lnTo>
                  <a:pt x="0" y="5989320"/>
                </a:lnTo>
                <a:close/>
              </a:path>
            </a:pathLst>
          </a:custGeom>
          <a:solidFill>
            <a:schemeClr val="bg1">
              <a:lumMod val="85000"/>
              <a:alpha val="35000"/>
            </a:schemeClr>
          </a:solidFill>
          <a:effectLst>
            <a:outerShdw blurRad="914400" dist="863600" dir="2700000" sx="90000" sy="90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grpSp>
        <p:nvGrpSpPr>
          <p:cNvPr id="9" name="Group 8">
            <a:extLst>
              <a:ext uri="{FF2B5EF4-FFF2-40B4-BE49-F238E27FC236}">
                <a16:creationId xmlns:a16="http://schemas.microsoft.com/office/drawing/2014/main" id="{AF501D82-DE39-430A-B6E6-26CC3F9C9A89}"/>
              </a:ext>
            </a:extLst>
          </p:cNvPr>
          <p:cNvGrpSpPr/>
          <p:nvPr userDrawn="1"/>
        </p:nvGrpSpPr>
        <p:grpSpPr>
          <a:xfrm>
            <a:off x="278276" y="245814"/>
            <a:ext cx="1226673" cy="224720"/>
            <a:chOff x="1304820" y="3012107"/>
            <a:chExt cx="2771403" cy="507705"/>
          </a:xfrm>
          <a:solidFill>
            <a:schemeClr val="bg1">
              <a:alpha val="25000"/>
            </a:schemeClr>
          </a:solidFill>
        </p:grpSpPr>
        <p:sp>
          <p:nvSpPr>
            <p:cNvPr id="10" name="Freeform: Shape 9">
              <a:extLst>
                <a:ext uri="{FF2B5EF4-FFF2-40B4-BE49-F238E27FC236}">
                  <a16:creationId xmlns:a16="http://schemas.microsoft.com/office/drawing/2014/main" id="{3403A058-FBE2-4385-B819-53ED1BD98A36}"/>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99">
              <a:extLst>
                <a:ext uri="{FF2B5EF4-FFF2-40B4-BE49-F238E27FC236}">
                  <a16:creationId xmlns:a16="http://schemas.microsoft.com/office/drawing/2014/main" id="{5220113B-9397-4699-9510-9305E3096D81}"/>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63BE4BE5-A09E-4FD7-9454-F888839001A6}"/>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75000"/>
                    <a:alpha val="6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75000"/>
                  <a:alpha val="60000"/>
                </a:schemeClr>
              </a:solidFill>
              <a:latin typeface="+mj-lt"/>
              <a:ea typeface="Liberation Sans" panose="020B060402020202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2CF92C29-49A8-46F9-A9CD-2977F6223260}"/>
              </a:ext>
            </a:extLst>
          </p:cNvPr>
          <p:cNvGrpSpPr/>
          <p:nvPr userDrawn="1"/>
        </p:nvGrpSpPr>
        <p:grpSpPr>
          <a:xfrm>
            <a:off x="7432606" y="6430969"/>
            <a:ext cx="1907633" cy="246221"/>
            <a:chOff x="6631531" y="1151808"/>
            <a:chExt cx="1907633" cy="246221"/>
          </a:xfrm>
        </p:grpSpPr>
        <p:sp>
          <p:nvSpPr>
            <p:cNvPr id="14" name="TextBox 13">
              <a:extLst>
                <a:ext uri="{FF2B5EF4-FFF2-40B4-BE49-F238E27FC236}">
                  <a16:creationId xmlns:a16="http://schemas.microsoft.com/office/drawing/2014/main" id="{CB2C5E63-E59C-4E3F-97AA-F4EC88199347}"/>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331 Street, Los Angeles, US</a:t>
              </a:r>
              <a:endParaRPr lang="id-ID" sz="1000" b="0" dirty="0">
                <a:solidFill>
                  <a:schemeClr val="bg1">
                    <a:lumMod val="75000"/>
                    <a:alpha val="60000"/>
                  </a:schemeClr>
                </a:solidFill>
                <a:latin typeface="+mj-lt"/>
                <a:cs typeface="Segoe UI" panose="020B0502040204020203" pitchFamily="34" charset="0"/>
              </a:endParaRPr>
            </a:p>
          </p:txBody>
        </p:sp>
        <p:sp>
          <p:nvSpPr>
            <p:cNvPr id="15" name="Freeform 2">
              <a:extLst>
                <a:ext uri="{FF2B5EF4-FFF2-40B4-BE49-F238E27FC236}">
                  <a16:creationId xmlns:a16="http://schemas.microsoft.com/office/drawing/2014/main" id="{115EC1B5-662B-449B-9CB2-3C2978857C81}"/>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grpSp>
        <p:nvGrpSpPr>
          <p:cNvPr id="16" name="Group 15">
            <a:extLst>
              <a:ext uri="{FF2B5EF4-FFF2-40B4-BE49-F238E27FC236}">
                <a16:creationId xmlns:a16="http://schemas.microsoft.com/office/drawing/2014/main" id="{0D4CD4FF-C323-4A46-BD12-4D0904D8F10E}"/>
              </a:ext>
            </a:extLst>
          </p:cNvPr>
          <p:cNvGrpSpPr/>
          <p:nvPr userDrawn="1"/>
        </p:nvGrpSpPr>
        <p:grpSpPr>
          <a:xfrm>
            <a:off x="9471340" y="6430969"/>
            <a:ext cx="1959148" cy="246221"/>
            <a:chOff x="8670265" y="1151808"/>
            <a:chExt cx="1959148" cy="246221"/>
          </a:xfrm>
        </p:grpSpPr>
        <p:sp>
          <p:nvSpPr>
            <p:cNvPr id="17" name="TextBox 16">
              <a:extLst>
                <a:ext uri="{FF2B5EF4-FFF2-40B4-BE49-F238E27FC236}">
                  <a16:creationId xmlns:a16="http://schemas.microsoft.com/office/drawing/2014/main" id="{C72AB10F-CBAC-4849-9475-F97F0CA36C63}"/>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mail@yourcompany.com</a:t>
              </a:r>
            </a:p>
          </p:txBody>
        </p:sp>
        <p:sp>
          <p:nvSpPr>
            <p:cNvPr id="18" name="Freeform 51">
              <a:extLst>
                <a:ext uri="{FF2B5EF4-FFF2-40B4-BE49-F238E27FC236}">
                  <a16:creationId xmlns:a16="http://schemas.microsoft.com/office/drawing/2014/main" id="{1CE37547-B403-40CD-82A0-DCBDEBAB1C69}"/>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cxnSp>
        <p:nvCxnSpPr>
          <p:cNvPr id="19" name="Straight Connector 18">
            <a:extLst>
              <a:ext uri="{FF2B5EF4-FFF2-40B4-BE49-F238E27FC236}">
                <a16:creationId xmlns:a16="http://schemas.microsoft.com/office/drawing/2014/main" id="{453C52F4-D77D-4FD9-830C-3B47368661EA}"/>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0F3CFAB-150C-47CE-B2A8-23135692CC86}"/>
              </a:ext>
            </a:extLst>
          </p:cNvPr>
          <p:cNvSpPr>
            <a:spLocks noGrp="1"/>
          </p:cNvSpPr>
          <p:nvPr>
            <p:ph type="pic" sz="quarter" idx="11"/>
          </p:nvPr>
        </p:nvSpPr>
        <p:spPr>
          <a:xfrm>
            <a:off x="4587240" y="2573568"/>
            <a:ext cx="3230880" cy="2697480"/>
          </a:xfrm>
          <a:custGeom>
            <a:avLst/>
            <a:gdLst>
              <a:gd name="connsiteX0" fmla="*/ 0 w 3230880"/>
              <a:gd name="connsiteY0" fmla="*/ 0 h 2697480"/>
              <a:gd name="connsiteX1" fmla="*/ 3230880 w 3230880"/>
              <a:gd name="connsiteY1" fmla="*/ 0 h 2697480"/>
              <a:gd name="connsiteX2" fmla="*/ 3230880 w 3230880"/>
              <a:gd name="connsiteY2" fmla="*/ 2697480 h 2697480"/>
              <a:gd name="connsiteX3" fmla="*/ 0 w 3230880"/>
              <a:gd name="connsiteY3" fmla="*/ 2697480 h 2697480"/>
            </a:gdLst>
            <a:ahLst/>
            <a:cxnLst>
              <a:cxn ang="0">
                <a:pos x="connsiteX0" y="connsiteY0"/>
              </a:cxn>
              <a:cxn ang="0">
                <a:pos x="connsiteX1" y="connsiteY1"/>
              </a:cxn>
              <a:cxn ang="0">
                <a:pos x="connsiteX2" y="connsiteY2"/>
              </a:cxn>
              <a:cxn ang="0">
                <a:pos x="connsiteX3" y="connsiteY3"/>
              </a:cxn>
            </a:cxnLst>
            <a:rect l="l" t="t" r="r" b="b"/>
            <a:pathLst>
              <a:path w="3230880" h="2697480">
                <a:moveTo>
                  <a:pt x="0" y="0"/>
                </a:moveTo>
                <a:lnTo>
                  <a:pt x="3230880" y="0"/>
                </a:lnTo>
                <a:lnTo>
                  <a:pt x="3230880" y="2697480"/>
                </a:lnTo>
                <a:lnTo>
                  <a:pt x="0" y="269748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13" name="Picture Placeholder 12">
            <a:extLst>
              <a:ext uri="{FF2B5EF4-FFF2-40B4-BE49-F238E27FC236}">
                <a16:creationId xmlns:a16="http://schemas.microsoft.com/office/drawing/2014/main" id="{F8C08807-DF8F-4AD1-9EB2-BF7FD74B03FF}"/>
              </a:ext>
            </a:extLst>
          </p:cNvPr>
          <p:cNvSpPr>
            <a:spLocks noGrp="1"/>
          </p:cNvSpPr>
          <p:nvPr>
            <p:ph type="pic" sz="quarter" idx="10"/>
          </p:nvPr>
        </p:nvSpPr>
        <p:spPr>
          <a:xfrm>
            <a:off x="1021572" y="3811992"/>
            <a:ext cx="4160028" cy="2377440"/>
          </a:xfrm>
          <a:custGeom>
            <a:avLst/>
            <a:gdLst>
              <a:gd name="connsiteX0" fmla="*/ 0 w 4160028"/>
              <a:gd name="connsiteY0" fmla="*/ 0 h 2377440"/>
              <a:gd name="connsiteX1" fmla="*/ 4160028 w 4160028"/>
              <a:gd name="connsiteY1" fmla="*/ 0 h 2377440"/>
              <a:gd name="connsiteX2" fmla="*/ 4160028 w 4160028"/>
              <a:gd name="connsiteY2" fmla="*/ 2377440 h 2377440"/>
              <a:gd name="connsiteX3" fmla="*/ 0 w 4160028"/>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4160028" h="2377440">
                <a:moveTo>
                  <a:pt x="0" y="0"/>
                </a:moveTo>
                <a:lnTo>
                  <a:pt x="4160028" y="0"/>
                </a:lnTo>
                <a:lnTo>
                  <a:pt x="4160028" y="2377440"/>
                </a:lnTo>
                <a:lnTo>
                  <a:pt x="0" y="2377440"/>
                </a:lnTo>
                <a:close/>
              </a:path>
            </a:pathLst>
          </a:custGeom>
          <a:solidFill>
            <a:schemeClr val="bg1">
              <a:lumMod val="95000"/>
              <a:alpha val="35000"/>
            </a:schemeClr>
          </a:solidFill>
          <a:effectLst>
            <a:outerShdw blurRad="939800" dist="508000" dir="2700000" sx="85000" sy="85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
        <p:nvSpPr>
          <p:cNvPr id="14" name="Picture Placeholder 13">
            <a:extLst>
              <a:ext uri="{FF2B5EF4-FFF2-40B4-BE49-F238E27FC236}">
                <a16:creationId xmlns:a16="http://schemas.microsoft.com/office/drawing/2014/main" id="{8B053E5E-5A5B-49E5-A9B0-053356A1269F}"/>
              </a:ext>
            </a:extLst>
          </p:cNvPr>
          <p:cNvSpPr>
            <a:spLocks noGrp="1"/>
          </p:cNvSpPr>
          <p:nvPr>
            <p:ph type="pic" sz="quarter" idx="12"/>
          </p:nvPr>
        </p:nvSpPr>
        <p:spPr>
          <a:xfrm>
            <a:off x="7939548" y="3491952"/>
            <a:ext cx="3230880" cy="2697480"/>
          </a:xfrm>
          <a:custGeom>
            <a:avLst/>
            <a:gdLst>
              <a:gd name="connsiteX0" fmla="*/ 0 w 3230880"/>
              <a:gd name="connsiteY0" fmla="*/ 0 h 2697480"/>
              <a:gd name="connsiteX1" fmla="*/ 3230880 w 3230880"/>
              <a:gd name="connsiteY1" fmla="*/ 0 h 2697480"/>
              <a:gd name="connsiteX2" fmla="*/ 3230880 w 3230880"/>
              <a:gd name="connsiteY2" fmla="*/ 2697480 h 2697480"/>
              <a:gd name="connsiteX3" fmla="*/ 0 w 3230880"/>
              <a:gd name="connsiteY3" fmla="*/ 2697480 h 2697480"/>
            </a:gdLst>
            <a:ahLst/>
            <a:cxnLst>
              <a:cxn ang="0">
                <a:pos x="connsiteX0" y="connsiteY0"/>
              </a:cxn>
              <a:cxn ang="0">
                <a:pos x="connsiteX1" y="connsiteY1"/>
              </a:cxn>
              <a:cxn ang="0">
                <a:pos x="connsiteX2" y="connsiteY2"/>
              </a:cxn>
              <a:cxn ang="0">
                <a:pos x="connsiteX3" y="connsiteY3"/>
              </a:cxn>
            </a:cxnLst>
            <a:rect l="l" t="t" r="r" b="b"/>
            <a:pathLst>
              <a:path w="3230880" h="2697480">
                <a:moveTo>
                  <a:pt x="0" y="0"/>
                </a:moveTo>
                <a:lnTo>
                  <a:pt x="3230880" y="0"/>
                </a:lnTo>
                <a:lnTo>
                  <a:pt x="3230880" y="2697480"/>
                </a:lnTo>
                <a:lnTo>
                  <a:pt x="0" y="2697480"/>
                </a:lnTo>
                <a:close/>
              </a:path>
            </a:pathLst>
          </a:custGeom>
          <a:solidFill>
            <a:schemeClr val="bg1">
              <a:lumMod val="95000"/>
              <a:alpha val="35000"/>
            </a:schemeClr>
          </a:solidFill>
          <a:effectLst>
            <a:outerShdw blurRad="939800" dist="508000" dir="2700000" sx="85000" sy="85000" algn="tl" rotWithShape="0">
              <a:prstClr val="black">
                <a:alpha val="2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
        <p:nvSpPr>
          <p:cNvPr id="11" name="Picture Placeholder 10">
            <a:extLst>
              <a:ext uri="{FF2B5EF4-FFF2-40B4-BE49-F238E27FC236}">
                <a16:creationId xmlns:a16="http://schemas.microsoft.com/office/drawing/2014/main" id="{51AFA1C5-4B17-468C-A448-D6979FD5FADF}"/>
              </a:ext>
            </a:extLst>
          </p:cNvPr>
          <p:cNvSpPr>
            <a:spLocks noGrp="1"/>
          </p:cNvSpPr>
          <p:nvPr>
            <p:ph type="pic" sz="quarter" idx="13"/>
          </p:nvPr>
        </p:nvSpPr>
        <p:spPr>
          <a:xfrm>
            <a:off x="7939548" y="0"/>
            <a:ext cx="3642852" cy="3366048"/>
          </a:xfrm>
          <a:custGeom>
            <a:avLst/>
            <a:gdLst>
              <a:gd name="connsiteX0" fmla="*/ 0 w 3642852"/>
              <a:gd name="connsiteY0" fmla="*/ 0 h 3366048"/>
              <a:gd name="connsiteX1" fmla="*/ 3642852 w 3642852"/>
              <a:gd name="connsiteY1" fmla="*/ 0 h 3366048"/>
              <a:gd name="connsiteX2" fmla="*/ 3642852 w 3642852"/>
              <a:gd name="connsiteY2" fmla="*/ 3366048 h 3366048"/>
              <a:gd name="connsiteX3" fmla="*/ 0 w 3642852"/>
              <a:gd name="connsiteY3" fmla="*/ 3366048 h 3366048"/>
            </a:gdLst>
            <a:ahLst/>
            <a:cxnLst>
              <a:cxn ang="0">
                <a:pos x="connsiteX0" y="connsiteY0"/>
              </a:cxn>
              <a:cxn ang="0">
                <a:pos x="connsiteX1" y="connsiteY1"/>
              </a:cxn>
              <a:cxn ang="0">
                <a:pos x="connsiteX2" y="connsiteY2"/>
              </a:cxn>
              <a:cxn ang="0">
                <a:pos x="connsiteX3" y="connsiteY3"/>
              </a:cxn>
            </a:cxnLst>
            <a:rect l="l" t="t" r="r" b="b"/>
            <a:pathLst>
              <a:path w="3642852" h="3366048">
                <a:moveTo>
                  <a:pt x="0" y="0"/>
                </a:moveTo>
                <a:lnTo>
                  <a:pt x="3642852" y="0"/>
                </a:lnTo>
                <a:lnTo>
                  <a:pt x="3642852" y="3366048"/>
                </a:lnTo>
                <a:lnTo>
                  <a:pt x="0" y="3366048"/>
                </a:lnTo>
                <a:close/>
              </a:path>
            </a:pathLst>
          </a:custGeom>
          <a:solidFill>
            <a:schemeClr val="bg1">
              <a:lumMod val="95000"/>
              <a:alpha val="35000"/>
            </a:schemeClr>
          </a:solidFill>
          <a:effectLst>
            <a:outerShdw blurRad="1270000" dist="1092200" dir="2700000" sx="78000" sy="78000" algn="tl" rotWithShape="0">
              <a:prstClr val="black">
                <a:alpha val="40000"/>
              </a:prstClr>
            </a:outerShdw>
          </a:effectLst>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14577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1"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F38CAB-F24B-48F0-9F4C-7AE84377AD1D}"/>
              </a:ext>
            </a:extLst>
          </p:cNvPr>
          <p:cNvSpPr/>
          <p:nvPr userDrawn="1"/>
        </p:nvSpPr>
        <p:spPr>
          <a:xfrm>
            <a:off x="6462739" y="530942"/>
            <a:ext cx="5217984" cy="5220929"/>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BB6A443B-624E-479E-9E7D-71DFD22A4972}"/>
              </a:ext>
            </a:extLst>
          </p:cNvPr>
          <p:cNvSpPr>
            <a:spLocks noGrp="1"/>
          </p:cNvSpPr>
          <p:nvPr>
            <p:ph type="pic" sz="quarter" idx="10"/>
          </p:nvPr>
        </p:nvSpPr>
        <p:spPr>
          <a:xfrm>
            <a:off x="4557254" y="929148"/>
            <a:ext cx="2507226" cy="5220929"/>
          </a:xfrm>
          <a:custGeom>
            <a:avLst/>
            <a:gdLst>
              <a:gd name="connsiteX0" fmla="*/ 0 w 2507226"/>
              <a:gd name="connsiteY0" fmla="*/ 0 h 5220929"/>
              <a:gd name="connsiteX1" fmla="*/ 2507226 w 2507226"/>
              <a:gd name="connsiteY1" fmla="*/ 0 h 5220929"/>
              <a:gd name="connsiteX2" fmla="*/ 2507226 w 2507226"/>
              <a:gd name="connsiteY2" fmla="*/ 5220929 h 5220929"/>
              <a:gd name="connsiteX3" fmla="*/ 0 w 2507226"/>
              <a:gd name="connsiteY3" fmla="*/ 5220929 h 5220929"/>
            </a:gdLst>
            <a:ahLst/>
            <a:cxnLst>
              <a:cxn ang="0">
                <a:pos x="connsiteX0" y="connsiteY0"/>
              </a:cxn>
              <a:cxn ang="0">
                <a:pos x="connsiteX1" y="connsiteY1"/>
              </a:cxn>
              <a:cxn ang="0">
                <a:pos x="connsiteX2" y="connsiteY2"/>
              </a:cxn>
              <a:cxn ang="0">
                <a:pos x="connsiteX3" y="connsiteY3"/>
              </a:cxn>
            </a:cxnLst>
            <a:rect l="l" t="t" r="r" b="b"/>
            <a:pathLst>
              <a:path w="2507226" h="5220929">
                <a:moveTo>
                  <a:pt x="0" y="0"/>
                </a:moveTo>
                <a:lnTo>
                  <a:pt x="2507226" y="0"/>
                </a:lnTo>
                <a:lnTo>
                  <a:pt x="2507226" y="5220929"/>
                </a:lnTo>
                <a:lnTo>
                  <a:pt x="0" y="5220929"/>
                </a:lnTo>
                <a:close/>
              </a:path>
            </a:pathLst>
          </a:custGeom>
          <a:solidFill>
            <a:schemeClr val="bg1">
              <a:lumMod val="95000"/>
              <a:alpha val="35000"/>
            </a:schemeClr>
          </a:solidFill>
          <a:ln>
            <a:noFill/>
          </a:ln>
          <a:effectLst>
            <a:outerShdw blurRad="1003300" dist="368300" dir="3300000" sx="85000" sy="85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lang="en-US" sz="1600">
                <a:solidFill>
                  <a:schemeClr val="bg1">
                    <a:lumMod val="75000"/>
                  </a:schemeClr>
                </a:solidFill>
              </a:defRPr>
            </a:lvl1pPr>
          </a:lstStyle>
          <a:p>
            <a:pPr marL="0" lvl="0" algn="ctr"/>
            <a:endParaRPr lang="en-US"/>
          </a:p>
        </p:txBody>
      </p:sp>
      <p:sp>
        <p:nvSpPr>
          <p:cNvPr id="10" name="Picture Placeholder 9">
            <a:extLst>
              <a:ext uri="{FF2B5EF4-FFF2-40B4-BE49-F238E27FC236}">
                <a16:creationId xmlns:a16="http://schemas.microsoft.com/office/drawing/2014/main" id="{D992E8D1-8487-461C-8DBF-9FC46E5BFC41}"/>
              </a:ext>
            </a:extLst>
          </p:cNvPr>
          <p:cNvSpPr>
            <a:spLocks noGrp="1"/>
          </p:cNvSpPr>
          <p:nvPr>
            <p:ph type="pic" sz="quarter" idx="11"/>
          </p:nvPr>
        </p:nvSpPr>
        <p:spPr>
          <a:xfrm>
            <a:off x="2278627" y="3864077"/>
            <a:ext cx="2177897" cy="2286000"/>
          </a:xfrm>
          <a:custGeom>
            <a:avLst/>
            <a:gdLst>
              <a:gd name="connsiteX0" fmla="*/ 0 w 2177897"/>
              <a:gd name="connsiteY0" fmla="*/ 0 h 2286000"/>
              <a:gd name="connsiteX1" fmla="*/ 2177897 w 2177897"/>
              <a:gd name="connsiteY1" fmla="*/ 0 h 2286000"/>
              <a:gd name="connsiteX2" fmla="*/ 2177897 w 2177897"/>
              <a:gd name="connsiteY2" fmla="*/ 2286000 h 2286000"/>
              <a:gd name="connsiteX3" fmla="*/ 0 w 2177897"/>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177897" h="2286000">
                <a:moveTo>
                  <a:pt x="0" y="0"/>
                </a:moveTo>
                <a:lnTo>
                  <a:pt x="2177897" y="0"/>
                </a:lnTo>
                <a:lnTo>
                  <a:pt x="2177897" y="2286000"/>
                </a:lnTo>
                <a:lnTo>
                  <a:pt x="0" y="2286000"/>
                </a:lnTo>
                <a:close/>
              </a:path>
            </a:pathLst>
          </a:custGeom>
          <a:solidFill>
            <a:schemeClr val="bg1">
              <a:lumMod val="95000"/>
              <a:alpha val="35000"/>
            </a:schemeClr>
          </a:solidFill>
        </p:spPr>
        <p:txBody>
          <a:bodyPr wrap="square" anchor="t">
            <a:noAutofit/>
          </a:bodyPr>
          <a:lstStyle>
            <a:lvl1pPr marL="0" indent="0">
              <a:buNone/>
              <a:defRPr sz="1600">
                <a:solidFill>
                  <a:schemeClr val="bg1">
                    <a:lumMod val="75000"/>
                  </a:schemeClr>
                </a:solidFill>
              </a:defRPr>
            </a:lvl1pPr>
          </a:lstStyle>
          <a:p>
            <a:endParaRPr lang="en-US"/>
          </a:p>
        </p:txBody>
      </p:sp>
      <p:sp>
        <p:nvSpPr>
          <p:cNvPr id="9" name="Picture Placeholder 8">
            <a:extLst>
              <a:ext uri="{FF2B5EF4-FFF2-40B4-BE49-F238E27FC236}">
                <a16:creationId xmlns:a16="http://schemas.microsoft.com/office/drawing/2014/main" id="{E89B5FA0-1444-4421-880F-1BAC7DB19EC4}"/>
              </a:ext>
            </a:extLst>
          </p:cNvPr>
          <p:cNvSpPr>
            <a:spLocks noGrp="1"/>
          </p:cNvSpPr>
          <p:nvPr>
            <p:ph type="pic" sz="quarter" idx="12"/>
          </p:nvPr>
        </p:nvSpPr>
        <p:spPr>
          <a:xfrm>
            <a:off x="0" y="3864077"/>
            <a:ext cx="2177897" cy="2286000"/>
          </a:xfrm>
          <a:custGeom>
            <a:avLst/>
            <a:gdLst>
              <a:gd name="connsiteX0" fmla="*/ 0 w 2177897"/>
              <a:gd name="connsiteY0" fmla="*/ 0 h 2286000"/>
              <a:gd name="connsiteX1" fmla="*/ 2177897 w 2177897"/>
              <a:gd name="connsiteY1" fmla="*/ 0 h 2286000"/>
              <a:gd name="connsiteX2" fmla="*/ 2177897 w 2177897"/>
              <a:gd name="connsiteY2" fmla="*/ 2286000 h 2286000"/>
              <a:gd name="connsiteX3" fmla="*/ 0 w 2177897"/>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177897" h="2286000">
                <a:moveTo>
                  <a:pt x="0" y="0"/>
                </a:moveTo>
                <a:lnTo>
                  <a:pt x="2177897" y="0"/>
                </a:lnTo>
                <a:lnTo>
                  <a:pt x="2177897" y="2286000"/>
                </a:lnTo>
                <a:lnTo>
                  <a:pt x="0" y="2286000"/>
                </a:lnTo>
                <a:close/>
              </a:path>
            </a:pathLst>
          </a:custGeom>
          <a:solidFill>
            <a:schemeClr val="bg1">
              <a:lumMod val="95000"/>
              <a:alpha val="35000"/>
            </a:schemeClr>
          </a:solidFill>
        </p:spPr>
        <p:txBody>
          <a:bodyPr wrap="square" anchor="t">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5139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3444133-7363-4E26-9F4C-B051FEBECA1D}"/>
              </a:ext>
            </a:extLst>
          </p:cNvPr>
          <p:cNvSpPr>
            <a:spLocks noGrp="1"/>
          </p:cNvSpPr>
          <p:nvPr>
            <p:ph type="pic" sz="quarter" idx="10"/>
          </p:nvPr>
        </p:nvSpPr>
        <p:spPr>
          <a:xfrm>
            <a:off x="1857694" y="1691639"/>
            <a:ext cx="2587231" cy="3474722"/>
          </a:xfrm>
          <a:custGeom>
            <a:avLst/>
            <a:gdLst>
              <a:gd name="connsiteX0" fmla="*/ 1541865 w 2587231"/>
              <a:gd name="connsiteY0" fmla="*/ 0 h 3474722"/>
              <a:gd name="connsiteX1" fmla="*/ 2366474 w 2587231"/>
              <a:gd name="connsiteY1" fmla="*/ 278349 h 3474722"/>
              <a:gd name="connsiteX2" fmla="*/ 2560158 w 2587231"/>
              <a:gd name="connsiteY2" fmla="*/ 1034530 h 3474722"/>
              <a:gd name="connsiteX3" fmla="*/ 2553200 w 2587231"/>
              <a:gd name="connsiteY3" fmla="*/ 1048447 h 3474722"/>
              <a:gd name="connsiteX4" fmla="*/ 1799338 w 2587231"/>
              <a:gd name="connsiteY4" fmla="*/ 1048447 h 3474722"/>
              <a:gd name="connsiteX5" fmla="*/ 1732071 w 2587231"/>
              <a:gd name="connsiteY5" fmla="*/ 723708 h 3474722"/>
              <a:gd name="connsiteX6" fmla="*/ 1421247 w 2587231"/>
              <a:gd name="connsiteY6" fmla="*/ 603089 h 3474722"/>
              <a:gd name="connsiteX7" fmla="*/ 1152177 w 2587231"/>
              <a:gd name="connsiteY7" fmla="*/ 687754 h 3474722"/>
              <a:gd name="connsiteX8" fmla="*/ 1003724 w 2587231"/>
              <a:gd name="connsiteY8" fmla="*/ 890716 h 3474722"/>
              <a:gd name="connsiteX9" fmla="*/ 1075630 w 2587231"/>
              <a:gd name="connsiteY9" fmla="*/ 1172545 h 3474722"/>
              <a:gd name="connsiteX10" fmla="*/ 1572021 w 2587231"/>
              <a:gd name="connsiteY10" fmla="*/ 1414941 h 3474722"/>
              <a:gd name="connsiteX11" fmla="*/ 2305005 w 2587231"/>
              <a:gd name="connsiteY11" fmla="*/ 1866097 h 3474722"/>
              <a:gd name="connsiteX12" fmla="*/ 2448819 w 2587231"/>
              <a:gd name="connsiteY12" fmla="*/ 2579367 h 3474722"/>
              <a:gd name="connsiteX13" fmla="*/ 2003460 w 2587231"/>
              <a:gd name="connsiteY13" fmla="*/ 3249723 h 3474722"/>
              <a:gd name="connsiteX14" fmla="*/ 1133620 w 2587231"/>
              <a:gd name="connsiteY14" fmla="*/ 3474722 h 3474722"/>
              <a:gd name="connsiteX15" fmla="*/ 267259 w 2587231"/>
              <a:gd name="connsiteY15" fmla="*/ 3220728 h 3474722"/>
              <a:gd name="connsiteX16" fmla="*/ 29502 w 2587231"/>
              <a:gd name="connsiteY16" fmla="*/ 2440193 h 3474722"/>
              <a:gd name="connsiteX17" fmla="*/ 34141 w 2587231"/>
              <a:gd name="connsiteY17" fmla="*/ 2426275 h 3474722"/>
              <a:gd name="connsiteX18" fmla="*/ 788003 w 2587231"/>
              <a:gd name="connsiteY18" fmla="*/ 2426275 h 3474722"/>
              <a:gd name="connsiteX19" fmla="*/ 881947 w 2587231"/>
              <a:gd name="connsiteY19" fmla="*/ 2776531 h 3474722"/>
              <a:gd name="connsiteX20" fmla="*/ 1254237 w 2587231"/>
              <a:gd name="connsiteY20" fmla="*/ 2871634 h 3474722"/>
              <a:gd name="connsiteX21" fmla="*/ 1522149 w 2587231"/>
              <a:gd name="connsiteY21" fmla="*/ 2789289 h 3474722"/>
              <a:gd name="connsiteX22" fmla="*/ 1676400 w 2587231"/>
              <a:gd name="connsiteY22" fmla="*/ 2584006 h 3474722"/>
              <a:gd name="connsiteX23" fmla="*/ 1618411 w 2587231"/>
              <a:gd name="connsiteY23" fmla="*/ 2276663 h 3474722"/>
              <a:gd name="connsiteX24" fmla="*/ 1226404 w 2587231"/>
              <a:gd name="connsiteY24" fmla="*/ 2048184 h 3474722"/>
              <a:gd name="connsiteX25" fmla="*/ 406434 w 2587231"/>
              <a:gd name="connsiteY25" fmla="*/ 1579631 h 3474722"/>
              <a:gd name="connsiteX26" fmla="*/ 224347 w 2587231"/>
              <a:gd name="connsiteY26" fmla="*/ 895355 h 3474722"/>
              <a:gd name="connsiteX27" fmla="*/ 673184 w 2587231"/>
              <a:gd name="connsiteY27" fmla="*/ 234278 h 3474722"/>
              <a:gd name="connsiteX28" fmla="*/ 1541865 w 2587231"/>
              <a:gd name="connsiteY28" fmla="*/ 0 h 347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87231" h="3474722">
                <a:moveTo>
                  <a:pt x="1541865" y="0"/>
                </a:moveTo>
                <a:cubicBezTo>
                  <a:pt x="1892894" y="0"/>
                  <a:pt x="2167763" y="92783"/>
                  <a:pt x="2366474" y="278349"/>
                </a:cubicBezTo>
                <a:cubicBezTo>
                  <a:pt x="2565185" y="463916"/>
                  <a:pt x="2629746" y="715975"/>
                  <a:pt x="2560158" y="1034530"/>
                </a:cubicBezTo>
                <a:lnTo>
                  <a:pt x="2553200" y="1048447"/>
                </a:lnTo>
                <a:lnTo>
                  <a:pt x="1799338" y="1048447"/>
                </a:lnTo>
                <a:cubicBezTo>
                  <a:pt x="1825627" y="912367"/>
                  <a:pt x="1803204" y="804120"/>
                  <a:pt x="1732071" y="723708"/>
                </a:cubicBezTo>
                <a:cubicBezTo>
                  <a:pt x="1660937" y="643296"/>
                  <a:pt x="1557330" y="603089"/>
                  <a:pt x="1421247" y="603089"/>
                </a:cubicBezTo>
                <a:cubicBezTo>
                  <a:pt x="1325373" y="603089"/>
                  <a:pt x="1235681" y="631311"/>
                  <a:pt x="1152177" y="687754"/>
                </a:cubicBezTo>
                <a:cubicBezTo>
                  <a:pt x="1068673" y="744198"/>
                  <a:pt x="1019188" y="811851"/>
                  <a:pt x="1003724" y="890716"/>
                </a:cubicBezTo>
                <a:cubicBezTo>
                  <a:pt x="977435" y="1019067"/>
                  <a:pt x="1001405" y="1113009"/>
                  <a:pt x="1075630" y="1172545"/>
                </a:cubicBezTo>
                <a:cubicBezTo>
                  <a:pt x="1149858" y="1232081"/>
                  <a:pt x="1315321" y="1312879"/>
                  <a:pt x="1572021" y="1414941"/>
                </a:cubicBezTo>
                <a:cubicBezTo>
                  <a:pt x="1906038" y="1534012"/>
                  <a:pt x="2150368" y="1684398"/>
                  <a:pt x="2305005" y="1866097"/>
                </a:cubicBezTo>
                <a:cubicBezTo>
                  <a:pt x="2459644" y="2047798"/>
                  <a:pt x="2507582" y="2285555"/>
                  <a:pt x="2448819" y="2579367"/>
                </a:cubicBezTo>
                <a:cubicBezTo>
                  <a:pt x="2388511" y="2876273"/>
                  <a:pt x="2240058" y="3099725"/>
                  <a:pt x="2003460" y="3249723"/>
                </a:cubicBezTo>
                <a:cubicBezTo>
                  <a:pt x="1766864" y="3399723"/>
                  <a:pt x="1476918" y="3474722"/>
                  <a:pt x="1133620" y="3474722"/>
                </a:cubicBezTo>
                <a:cubicBezTo>
                  <a:pt x="793416" y="3474722"/>
                  <a:pt x="504629" y="3390059"/>
                  <a:pt x="267259" y="3220728"/>
                </a:cubicBezTo>
                <a:cubicBezTo>
                  <a:pt x="29890" y="3051400"/>
                  <a:pt x="-49363" y="2791222"/>
                  <a:pt x="29502" y="2440193"/>
                </a:cubicBezTo>
                <a:lnTo>
                  <a:pt x="34141" y="2426275"/>
                </a:lnTo>
                <a:lnTo>
                  <a:pt x="788003" y="2426275"/>
                </a:lnTo>
                <a:cubicBezTo>
                  <a:pt x="752436" y="2596377"/>
                  <a:pt x="783751" y="2713129"/>
                  <a:pt x="881947" y="2776531"/>
                </a:cubicBezTo>
                <a:cubicBezTo>
                  <a:pt x="980142" y="2839933"/>
                  <a:pt x="1104239" y="2871634"/>
                  <a:pt x="1254237" y="2871634"/>
                </a:cubicBezTo>
                <a:cubicBezTo>
                  <a:pt x="1347022" y="2871634"/>
                  <a:pt x="1436324" y="2844184"/>
                  <a:pt x="1522149" y="2789289"/>
                </a:cubicBezTo>
                <a:cubicBezTo>
                  <a:pt x="1607973" y="2734392"/>
                  <a:pt x="1659390" y="2665965"/>
                  <a:pt x="1676400" y="2584006"/>
                </a:cubicBezTo>
                <a:cubicBezTo>
                  <a:pt x="1702688" y="2443285"/>
                  <a:pt x="1683360" y="2340838"/>
                  <a:pt x="1618411" y="2276663"/>
                </a:cubicBezTo>
                <a:cubicBezTo>
                  <a:pt x="1553464" y="2212487"/>
                  <a:pt x="1422794" y="2136329"/>
                  <a:pt x="1226404" y="2048184"/>
                </a:cubicBezTo>
                <a:cubicBezTo>
                  <a:pt x="856818" y="1916743"/>
                  <a:pt x="583494" y="1760556"/>
                  <a:pt x="406434" y="1579631"/>
                </a:cubicBezTo>
                <a:cubicBezTo>
                  <a:pt x="229372" y="1398703"/>
                  <a:pt x="168676" y="1170612"/>
                  <a:pt x="224347" y="895355"/>
                </a:cubicBezTo>
                <a:cubicBezTo>
                  <a:pt x="281563" y="610822"/>
                  <a:pt x="431175" y="390462"/>
                  <a:pt x="673184" y="234278"/>
                </a:cubicBezTo>
                <a:cubicBezTo>
                  <a:pt x="915193" y="78091"/>
                  <a:pt x="1204753" y="0"/>
                  <a:pt x="1541865" y="0"/>
                </a:cubicBezTo>
                <a:close/>
              </a:path>
            </a:pathLst>
          </a:custGeom>
          <a:solidFill>
            <a:schemeClr val="bg1">
              <a:lumMod val="95000"/>
              <a:alpha val="35000"/>
            </a:schemeClr>
          </a:solidFill>
          <a:effectLst/>
        </p:spPr>
        <p:txBody>
          <a:bodyPr wrap="square">
            <a:noAutofit/>
          </a:bodyPr>
          <a:lstStyle>
            <a:lvl1pPr marL="0" indent="0">
              <a:buNone/>
              <a:defRPr sz="1600">
                <a:solidFill>
                  <a:schemeClr val="bg1">
                    <a:lumMod val="75000"/>
                  </a:schemeClr>
                </a:solidFill>
              </a:defRPr>
            </a:lvl1pPr>
          </a:lstStyle>
          <a:p>
            <a:endParaRPr lang="en-US"/>
          </a:p>
        </p:txBody>
      </p:sp>
      <p:sp>
        <p:nvSpPr>
          <p:cNvPr id="21" name="Rectangle 20">
            <a:extLst>
              <a:ext uri="{FF2B5EF4-FFF2-40B4-BE49-F238E27FC236}">
                <a16:creationId xmlns:a16="http://schemas.microsoft.com/office/drawing/2014/main" id="{C261610D-3EFD-40A2-B5F1-60BD853A68F1}"/>
              </a:ext>
            </a:extLst>
          </p:cNvPr>
          <p:cNvSpPr/>
          <p:nvPr userDrawn="1"/>
        </p:nvSpPr>
        <p:spPr>
          <a:xfrm>
            <a:off x="6096001" y="472440"/>
            <a:ext cx="5608320" cy="5825121"/>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2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C002CF2-7020-485D-A510-57DBB3F14915}"/>
              </a:ext>
            </a:extLst>
          </p:cNvPr>
          <p:cNvSpPr>
            <a:spLocks noGrp="1"/>
          </p:cNvSpPr>
          <p:nvPr>
            <p:ph type="pic" sz="quarter" idx="10"/>
          </p:nvPr>
        </p:nvSpPr>
        <p:spPr>
          <a:xfrm>
            <a:off x="1580012" y="2064774"/>
            <a:ext cx="3142592" cy="2728452"/>
          </a:xfrm>
          <a:custGeom>
            <a:avLst/>
            <a:gdLst>
              <a:gd name="connsiteX0" fmla="*/ 0 w 3142592"/>
              <a:gd name="connsiteY0" fmla="*/ 0 h 2728452"/>
              <a:gd name="connsiteX1" fmla="*/ 607156 w 3142592"/>
              <a:gd name="connsiteY1" fmla="*/ 0 h 2728452"/>
              <a:gd name="connsiteX2" fmla="*/ 648382 w 3142592"/>
              <a:gd name="connsiteY2" fmla="*/ 1695913 h 2728452"/>
              <a:gd name="connsiteX3" fmla="*/ 659626 w 3142592"/>
              <a:gd name="connsiteY3" fmla="*/ 1697788 h 2728452"/>
              <a:gd name="connsiteX4" fmla="*/ 1354856 w 3142592"/>
              <a:gd name="connsiteY4" fmla="*/ 0 h 2728452"/>
              <a:gd name="connsiteX5" fmla="*/ 1787736 w 3142592"/>
              <a:gd name="connsiteY5" fmla="*/ 0 h 2728452"/>
              <a:gd name="connsiteX6" fmla="*/ 1943273 w 3142592"/>
              <a:gd name="connsiteY6" fmla="*/ 1699661 h 2728452"/>
              <a:gd name="connsiteX7" fmla="*/ 1954517 w 3142592"/>
              <a:gd name="connsiteY7" fmla="*/ 1699661 h 2728452"/>
              <a:gd name="connsiteX8" fmla="*/ 2539184 w 3142592"/>
              <a:gd name="connsiteY8" fmla="*/ 0 h 2728452"/>
              <a:gd name="connsiteX9" fmla="*/ 3142592 w 3142592"/>
              <a:gd name="connsiteY9" fmla="*/ 0 h 2728452"/>
              <a:gd name="connsiteX10" fmla="*/ 2132541 w 3142592"/>
              <a:gd name="connsiteY10" fmla="*/ 2728452 h 2728452"/>
              <a:gd name="connsiteX11" fmla="*/ 1544124 w 3142592"/>
              <a:gd name="connsiteY11" fmla="*/ 2728452 h 2728452"/>
              <a:gd name="connsiteX12" fmla="*/ 1394209 w 3142592"/>
              <a:gd name="connsiteY12" fmla="*/ 1129984 h 2728452"/>
              <a:gd name="connsiteX13" fmla="*/ 1382965 w 3142592"/>
              <a:gd name="connsiteY13" fmla="*/ 1129984 h 2728452"/>
              <a:gd name="connsiteX14" fmla="*/ 727089 w 3142592"/>
              <a:gd name="connsiteY14" fmla="*/ 2728452 h 2728452"/>
              <a:gd name="connsiteX15" fmla="*/ 138672 w 3142592"/>
              <a:gd name="connsiteY15" fmla="*/ 2728452 h 27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2592" h="2728452">
                <a:moveTo>
                  <a:pt x="0" y="0"/>
                </a:moveTo>
                <a:lnTo>
                  <a:pt x="607156" y="0"/>
                </a:lnTo>
                <a:lnTo>
                  <a:pt x="648382" y="1695913"/>
                </a:lnTo>
                <a:lnTo>
                  <a:pt x="659626" y="1697788"/>
                </a:lnTo>
                <a:lnTo>
                  <a:pt x="1354856" y="0"/>
                </a:lnTo>
                <a:lnTo>
                  <a:pt x="1787736" y="0"/>
                </a:lnTo>
                <a:lnTo>
                  <a:pt x="1943273" y="1699661"/>
                </a:lnTo>
                <a:lnTo>
                  <a:pt x="1954517" y="1699661"/>
                </a:lnTo>
                <a:lnTo>
                  <a:pt x="2539184" y="0"/>
                </a:lnTo>
                <a:lnTo>
                  <a:pt x="3142592" y="0"/>
                </a:lnTo>
                <a:lnTo>
                  <a:pt x="2132541" y="2728452"/>
                </a:lnTo>
                <a:lnTo>
                  <a:pt x="1544124" y="2728452"/>
                </a:lnTo>
                <a:lnTo>
                  <a:pt x="1394209" y="1129984"/>
                </a:lnTo>
                <a:lnTo>
                  <a:pt x="1382965" y="1129984"/>
                </a:lnTo>
                <a:lnTo>
                  <a:pt x="727089" y="2728452"/>
                </a:lnTo>
                <a:lnTo>
                  <a:pt x="138672" y="2728452"/>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22" name="Rectangle 21">
            <a:extLst>
              <a:ext uri="{FF2B5EF4-FFF2-40B4-BE49-F238E27FC236}">
                <a16:creationId xmlns:a16="http://schemas.microsoft.com/office/drawing/2014/main" id="{E2BEFC2C-1525-4006-A12B-10B8FFD247AB}"/>
              </a:ext>
            </a:extLst>
          </p:cNvPr>
          <p:cNvSpPr/>
          <p:nvPr userDrawn="1"/>
        </p:nvSpPr>
        <p:spPr>
          <a:xfrm>
            <a:off x="6096001" y="472440"/>
            <a:ext cx="5608320" cy="5825121"/>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8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9EB8C9-E376-45F6-B5E5-B5DB96BAABE0}"/>
              </a:ext>
            </a:extLst>
          </p:cNvPr>
          <p:cNvSpPr>
            <a:spLocks noGrp="1"/>
          </p:cNvSpPr>
          <p:nvPr>
            <p:ph type="pic" sz="quarter" idx="10"/>
          </p:nvPr>
        </p:nvSpPr>
        <p:spPr>
          <a:xfrm>
            <a:off x="1713794" y="1691639"/>
            <a:ext cx="2875028" cy="3474722"/>
          </a:xfrm>
          <a:custGeom>
            <a:avLst/>
            <a:gdLst>
              <a:gd name="connsiteX0" fmla="*/ 1576354 w 2875028"/>
              <a:gd name="connsiteY0" fmla="*/ 603090 h 3474722"/>
              <a:gd name="connsiteX1" fmla="*/ 1162310 w 2875028"/>
              <a:gd name="connsiteY1" fmla="*/ 828088 h 3474722"/>
              <a:gd name="connsiteX2" fmla="*/ 926873 w 2875028"/>
              <a:gd name="connsiteY2" fmla="*/ 1428857 h 3474722"/>
              <a:gd name="connsiteX3" fmla="*/ 803937 w 2875028"/>
              <a:gd name="connsiteY3" fmla="*/ 2041226 h 3474722"/>
              <a:gd name="connsiteX4" fmla="*/ 858446 w 2875028"/>
              <a:gd name="connsiteY4" fmla="*/ 2646635 h 3474722"/>
              <a:gd name="connsiteX5" fmla="*/ 1279450 w 2875028"/>
              <a:gd name="connsiteY5" fmla="*/ 2871634 h 3474722"/>
              <a:gd name="connsiteX6" fmla="*/ 1701611 w 2875028"/>
              <a:gd name="connsiteY6" fmla="*/ 2641996 h 3474722"/>
              <a:gd name="connsiteX7" fmla="*/ 1949806 w 2875028"/>
              <a:gd name="connsiteY7" fmla="*/ 2041226 h 3474722"/>
              <a:gd name="connsiteX8" fmla="*/ 2072744 w 2875028"/>
              <a:gd name="connsiteY8" fmla="*/ 1428857 h 3474722"/>
              <a:gd name="connsiteX9" fmla="*/ 2004317 w 2875028"/>
              <a:gd name="connsiteY9" fmla="*/ 830408 h 3474722"/>
              <a:gd name="connsiteX10" fmla="*/ 1576354 w 2875028"/>
              <a:gd name="connsiteY10" fmla="*/ 603090 h 3474722"/>
              <a:gd name="connsiteX11" fmla="*/ 1696973 w 2875028"/>
              <a:gd name="connsiteY11" fmla="*/ 0 h 3474722"/>
              <a:gd name="connsiteX12" fmla="*/ 2613203 w 2875028"/>
              <a:gd name="connsiteY12" fmla="*/ 416364 h 3474722"/>
              <a:gd name="connsiteX13" fmla="*/ 2845162 w 2875028"/>
              <a:gd name="connsiteY13" fmla="*/ 1433496 h 3474722"/>
              <a:gd name="connsiteX14" fmla="*/ 2722224 w 2875028"/>
              <a:gd name="connsiteY14" fmla="*/ 2041226 h 3474722"/>
              <a:gd name="connsiteX15" fmla="*/ 2173645 w 2875028"/>
              <a:gd name="connsiteY15" fmla="*/ 3093153 h 3474722"/>
              <a:gd name="connsiteX16" fmla="*/ 1158832 w 2875028"/>
              <a:gd name="connsiteY16" fmla="*/ 3474722 h 3474722"/>
              <a:gd name="connsiteX17" fmla="*/ 251878 w 2875028"/>
              <a:gd name="connsiteY17" fmla="*/ 3060678 h 3474722"/>
              <a:gd name="connsiteX18" fmla="*/ 31519 w 2875028"/>
              <a:gd name="connsiteY18" fmla="*/ 2041226 h 3474722"/>
              <a:gd name="connsiteX19" fmla="*/ 154455 w 2875028"/>
              <a:gd name="connsiteY19" fmla="*/ 1433496 h 3474722"/>
              <a:gd name="connsiteX20" fmla="*/ 692596 w 2875028"/>
              <a:gd name="connsiteY20" fmla="*/ 380410 h 3474722"/>
              <a:gd name="connsiteX21" fmla="*/ 1696973 w 2875028"/>
              <a:gd name="connsiteY21" fmla="*/ 0 h 347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5028" h="3474722">
                <a:moveTo>
                  <a:pt x="1576354" y="603090"/>
                </a:moveTo>
                <a:cubicBezTo>
                  <a:pt x="1407799" y="603090"/>
                  <a:pt x="1269784" y="678089"/>
                  <a:pt x="1162310" y="828088"/>
                </a:cubicBezTo>
                <a:cubicBezTo>
                  <a:pt x="1054837" y="978088"/>
                  <a:pt x="976358" y="1178343"/>
                  <a:pt x="926873" y="1428857"/>
                </a:cubicBezTo>
                <a:lnTo>
                  <a:pt x="803937" y="2041226"/>
                </a:lnTo>
                <a:cubicBezTo>
                  <a:pt x="752906" y="2294832"/>
                  <a:pt x="771075" y="2496635"/>
                  <a:pt x="858446" y="2646635"/>
                </a:cubicBezTo>
                <a:cubicBezTo>
                  <a:pt x="945816" y="2796633"/>
                  <a:pt x="1086152" y="2871634"/>
                  <a:pt x="1279450" y="2871634"/>
                </a:cubicBezTo>
                <a:cubicBezTo>
                  <a:pt x="1444912" y="2871634"/>
                  <a:pt x="1585632" y="2795088"/>
                  <a:pt x="1701611" y="2641996"/>
                </a:cubicBezTo>
                <a:cubicBezTo>
                  <a:pt x="1817591" y="2488903"/>
                  <a:pt x="1900321" y="2288647"/>
                  <a:pt x="1949806" y="2041226"/>
                </a:cubicBezTo>
                <a:lnTo>
                  <a:pt x="2072744" y="1428857"/>
                </a:lnTo>
                <a:cubicBezTo>
                  <a:pt x="2122228" y="1181438"/>
                  <a:pt x="2099418" y="981953"/>
                  <a:pt x="2004317" y="830408"/>
                </a:cubicBezTo>
                <a:cubicBezTo>
                  <a:pt x="1909214" y="678863"/>
                  <a:pt x="1766559" y="603090"/>
                  <a:pt x="1576354" y="603090"/>
                </a:cubicBezTo>
                <a:close/>
                <a:moveTo>
                  <a:pt x="1696973" y="0"/>
                </a:moveTo>
                <a:cubicBezTo>
                  <a:pt x="2074291" y="0"/>
                  <a:pt x="2379700" y="138789"/>
                  <a:pt x="2613203" y="416364"/>
                </a:cubicBezTo>
                <a:cubicBezTo>
                  <a:pt x="2846707" y="693940"/>
                  <a:pt x="2924027" y="1032985"/>
                  <a:pt x="2845162" y="1433496"/>
                </a:cubicBezTo>
                <a:lnTo>
                  <a:pt x="2722224" y="2041226"/>
                </a:lnTo>
                <a:cubicBezTo>
                  <a:pt x="2632534" y="2488130"/>
                  <a:pt x="2449674" y="2838772"/>
                  <a:pt x="2173645" y="3093153"/>
                </a:cubicBezTo>
                <a:cubicBezTo>
                  <a:pt x="1897615" y="3347532"/>
                  <a:pt x="1559344" y="3474722"/>
                  <a:pt x="1158832" y="3474722"/>
                </a:cubicBezTo>
                <a:cubicBezTo>
                  <a:pt x="781514" y="3474722"/>
                  <a:pt x="479196" y="3336709"/>
                  <a:pt x="251878" y="3060678"/>
                </a:cubicBezTo>
                <a:cubicBezTo>
                  <a:pt x="24559" y="2784650"/>
                  <a:pt x="-48893" y="2444832"/>
                  <a:pt x="31519" y="2041226"/>
                </a:cubicBezTo>
                <a:lnTo>
                  <a:pt x="154455" y="1433496"/>
                </a:lnTo>
                <a:cubicBezTo>
                  <a:pt x="244145" y="985045"/>
                  <a:pt x="423525" y="634018"/>
                  <a:pt x="692596" y="380410"/>
                </a:cubicBezTo>
                <a:cubicBezTo>
                  <a:pt x="961666" y="126804"/>
                  <a:pt x="1296460" y="0"/>
                  <a:pt x="1696973"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22" name="Rectangle 21">
            <a:extLst>
              <a:ext uri="{FF2B5EF4-FFF2-40B4-BE49-F238E27FC236}">
                <a16:creationId xmlns:a16="http://schemas.microsoft.com/office/drawing/2014/main" id="{5FC35C73-4EA8-4AEE-8F7D-14708CD869DD}"/>
              </a:ext>
            </a:extLst>
          </p:cNvPr>
          <p:cNvSpPr/>
          <p:nvPr userDrawn="1"/>
        </p:nvSpPr>
        <p:spPr>
          <a:xfrm>
            <a:off x="6096001" y="472440"/>
            <a:ext cx="5608320" cy="5825121"/>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2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7BF2ABD-4293-4469-9F8D-91887A9741BA}"/>
              </a:ext>
            </a:extLst>
          </p:cNvPr>
          <p:cNvSpPr>
            <a:spLocks noGrp="1"/>
          </p:cNvSpPr>
          <p:nvPr>
            <p:ph type="pic" sz="quarter" idx="10"/>
          </p:nvPr>
        </p:nvSpPr>
        <p:spPr>
          <a:xfrm>
            <a:off x="1901058" y="1740351"/>
            <a:ext cx="2500500" cy="3377298"/>
          </a:xfrm>
          <a:custGeom>
            <a:avLst/>
            <a:gdLst>
              <a:gd name="connsiteX0" fmla="*/ 120620 w 2500500"/>
              <a:gd name="connsiteY0" fmla="*/ 0 h 3377298"/>
              <a:gd name="connsiteX1" fmla="*/ 2500500 w 2500500"/>
              <a:gd name="connsiteY1" fmla="*/ 0 h 3377298"/>
              <a:gd name="connsiteX2" fmla="*/ 2379883 w 2500500"/>
              <a:gd name="connsiteY2" fmla="*/ 603090 h 3377298"/>
              <a:gd name="connsiteX3" fmla="*/ 1574990 w 2500500"/>
              <a:gd name="connsiteY3" fmla="*/ 603090 h 3377298"/>
              <a:gd name="connsiteX4" fmla="*/ 1020613 w 2500500"/>
              <a:gd name="connsiteY4" fmla="*/ 3377298 h 3377298"/>
              <a:gd name="connsiteX5" fmla="*/ 243556 w 2500500"/>
              <a:gd name="connsiteY5" fmla="*/ 3377298 h 3377298"/>
              <a:gd name="connsiteX6" fmla="*/ 797933 w 2500500"/>
              <a:gd name="connsiteY6" fmla="*/ 603090 h 3377298"/>
              <a:gd name="connsiteX7" fmla="*/ 0 w 2500500"/>
              <a:gd name="connsiteY7" fmla="*/ 603090 h 337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500" h="3377298">
                <a:moveTo>
                  <a:pt x="120620" y="0"/>
                </a:moveTo>
                <a:lnTo>
                  <a:pt x="2500500" y="0"/>
                </a:lnTo>
                <a:lnTo>
                  <a:pt x="2379883" y="603090"/>
                </a:lnTo>
                <a:lnTo>
                  <a:pt x="1574990" y="603090"/>
                </a:lnTo>
                <a:lnTo>
                  <a:pt x="1020613" y="3377298"/>
                </a:lnTo>
                <a:lnTo>
                  <a:pt x="243556" y="3377298"/>
                </a:lnTo>
                <a:lnTo>
                  <a:pt x="797933" y="603090"/>
                </a:lnTo>
                <a:lnTo>
                  <a:pt x="0" y="60309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
        <p:nvSpPr>
          <p:cNvPr id="22" name="Rectangle 21">
            <a:extLst>
              <a:ext uri="{FF2B5EF4-FFF2-40B4-BE49-F238E27FC236}">
                <a16:creationId xmlns:a16="http://schemas.microsoft.com/office/drawing/2014/main" id="{78BF20A7-D01E-4DAC-A087-F21B75D21FB3}"/>
              </a:ext>
            </a:extLst>
          </p:cNvPr>
          <p:cNvSpPr/>
          <p:nvPr userDrawn="1"/>
        </p:nvSpPr>
        <p:spPr>
          <a:xfrm>
            <a:off x="6096001" y="472440"/>
            <a:ext cx="5608320" cy="5825121"/>
          </a:xfrm>
          <a:prstGeom prst="rect">
            <a:avLst/>
          </a:prstGeom>
          <a:solidFill>
            <a:srgbClr val="F6F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9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0-#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3_Title Slide">
    <p:bg>
      <p:bgPr>
        <a:solidFill>
          <a:srgbClr val="F6F6F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2E9E6643-30C5-454E-96C4-7A89A4B16FA0}"/>
              </a:ext>
            </a:extLst>
          </p:cNvPr>
          <p:cNvSpPr>
            <a:spLocks noGrp="1"/>
          </p:cNvSpPr>
          <p:nvPr>
            <p:ph type="pic" sz="quarter" idx="10"/>
          </p:nvPr>
        </p:nvSpPr>
        <p:spPr>
          <a:xfrm>
            <a:off x="1356852" y="2975924"/>
            <a:ext cx="4247534" cy="2409776"/>
          </a:xfrm>
          <a:custGeom>
            <a:avLst/>
            <a:gdLst>
              <a:gd name="connsiteX0" fmla="*/ 0 w 4247534"/>
              <a:gd name="connsiteY0" fmla="*/ 0 h 2409776"/>
              <a:gd name="connsiteX1" fmla="*/ 4247534 w 4247534"/>
              <a:gd name="connsiteY1" fmla="*/ 0 h 2409776"/>
              <a:gd name="connsiteX2" fmla="*/ 4247534 w 4247534"/>
              <a:gd name="connsiteY2" fmla="*/ 2409776 h 2409776"/>
              <a:gd name="connsiteX3" fmla="*/ 0 w 4247534"/>
              <a:gd name="connsiteY3" fmla="*/ 2409776 h 2409776"/>
            </a:gdLst>
            <a:ahLst/>
            <a:cxnLst>
              <a:cxn ang="0">
                <a:pos x="connsiteX0" y="connsiteY0"/>
              </a:cxn>
              <a:cxn ang="0">
                <a:pos x="connsiteX1" y="connsiteY1"/>
              </a:cxn>
              <a:cxn ang="0">
                <a:pos x="connsiteX2" y="connsiteY2"/>
              </a:cxn>
              <a:cxn ang="0">
                <a:pos x="connsiteX3" y="connsiteY3"/>
              </a:cxn>
            </a:cxnLst>
            <a:rect l="l" t="t" r="r" b="b"/>
            <a:pathLst>
              <a:path w="4247534" h="2409776">
                <a:moveTo>
                  <a:pt x="0" y="0"/>
                </a:moveTo>
                <a:lnTo>
                  <a:pt x="4247534" y="0"/>
                </a:lnTo>
                <a:lnTo>
                  <a:pt x="4247534" y="2409776"/>
                </a:lnTo>
                <a:lnTo>
                  <a:pt x="0" y="2409776"/>
                </a:lnTo>
                <a:close/>
              </a:path>
            </a:pathLst>
          </a:custGeom>
          <a:solidFill>
            <a:schemeClr val="bg1">
              <a:lumMod val="95000"/>
              <a:alpha val="35000"/>
            </a:schemeClr>
          </a:solidFill>
          <a:ln>
            <a:noFill/>
          </a:ln>
          <a:effectLst>
            <a:outerShdw blurRad="304800" dist="152400" dir="2700000" sx="94000" sy="9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600">
                <a:solidFill>
                  <a:schemeClr val="bg1">
                    <a:lumMod val="75000"/>
                  </a:schemeClr>
                </a:solidFill>
              </a:defRPr>
            </a:lvl1pPr>
          </a:lstStyle>
          <a:p>
            <a:pPr marL="0" lvl="0" algn="ctr"/>
            <a:endParaRPr lang="en-US"/>
          </a:p>
        </p:txBody>
      </p:sp>
      <p:sp>
        <p:nvSpPr>
          <p:cNvPr id="21" name="Picture Placeholder 20">
            <a:extLst>
              <a:ext uri="{FF2B5EF4-FFF2-40B4-BE49-F238E27FC236}">
                <a16:creationId xmlns:a16="http://schemas.microsoft.com/office/drawing/2014/main" id="{77AD42C6-9CEB-4B58-A419-D82D5630AB6E}"/>
              </a:ext>
            </a:extLst>
          </p:cNvPr>
          <p:cNvSpPr>
            <a:spLocks noGrp="1"/>
          </p:cNvSpPr>
          <p:nvPr>
            <p:ph type="pic" sz="quarter" idx="11"/>
          </p:nvPr>
        </p:nvSpPr>
        <p:spPr>
          <a:xfrm>
            <a:off x="6587614" y="2975924"/>
            <a:ext cx="4247534" cy="2409776"/>
          </a:xfrm>
          <a:custGeom>
            <a:avLst/>
            <a:gdLst>
              <a:gd name="connsiteX0" fmla="*/ 0 w 4247534"/>
              <a:gd name="connsiteY0" fmla="*/ 0 h 2409776"/>
              <a:gd name="connsiteX1" fmla="*/ 4247534 w 4247534"/>
              <a:gd name="connsiteY1" fmla="*/ 0 h 2409776"/>
              <a:gd name="connsiteX2" fmla="*/ 4247534 w 4247534"/>
              <a:gd name="connsiteY2" fmla="*/ 2409776 h 2409776"/>
              <a:gd name="connsiteX3" fmla="*/ 0 w 4247534"/>
              <a:gd name="connsiteY3" fmla="*/ 2409776 h 2409776"/>
            </a:gdLst>
            <a:ahLst/>
            <a:cxnLst>
              <a:cxn ang="0">
                <a:pos x="connsiteX0" y="connsiteY0"/>
              </a:cxn>
              <a:cxn ang="0">
                <a:pos x="connsiteX1" y="connsiteY1"/>
              </a:cxn>
              <a:cxn ang="0">
                <a:pos x="connsiteX2" y="connsiteY2"/>
              </a:cxn>
              <a:cxn ang="0">
                <a:pos x="connsiteX3" y="connsiteY3"/>
              </a:cxn>
            </a:cxnLst>
            <a:rect l="l" t="t" r="r" b="b"/>
            <a:pathLst>
              <a:path w="4247534" h="2409776">
                <a:moveTo>
                  <a:pt x="0" y="0"/>
                </a:moveTo>
                <a:lnTo>
                  <a:pt x="4247534" y="0"/>
                </a:lnTo>
                <a:lnTo>
                  <a:pt x="4247534" y="2409776"/>
                </a:lnTo>
                <a:lnTo>
                  <a:pt x="0" y="2409776"/>
                </a:lnTo>
                <a:close/>
              </a:path>
            </a:pathLst>
          </a:custGeom>
          <a:solidFill>
            <a:schemeClr val="bg1">
              <a:lumMod val="95000"/>
              <a:alpha val="35000"/>
            </a:schemeClr>
          </a:solidFill>
          <a:ln>
            <a:noFill/>
          </a:ln>
          <a:effectLst>
            <a:outerShdw blurRad="304800" dist="152400" dir="2700000" sx="94000" sy="94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600">
                <a:solidFill>
                  <a:schemeClr val="bg1">
                    <a:lumMod val="75000"/>
                  </a:schemeClr>
                </a:solidFill>
              </a:defRPr>
            </a:lvl1pPr>
          </a:lstStyle>
          <a:p>
            <a:pPr marL="0" lvl="0" algn="ctr"/>
            <a:endParaRPr lang="en-US"/>
          </a:p>
        </p:txBody>
      </p:sp>
      <p:grpSp>
        <p:nvGrpSpPr>
          <p:cNvPr id="2" name="Group 1">
            <a:extLst>
              <a:ext uri="{FF2B5EF4-FFF2-40B4-BE49-F238E27FC236}">
                <a16:creationId xmlns:a16="http://schemas.microsoft.com/office/drawing/2014/main" id="{2A5D2861-2D27-4F40-BAFE-2981588BEEB0}"/>
              </a:ext>
            </a:extLst>
          </p:cNvPr>
          <p:cNvGrpSpPr/>
          <p:nvPr userDrawn="1"/>
        </p:nvGrpSpPr>
        <p:grpSpPr>
          <a:xfrm>
            <a:off x="278276" y="245814"/>
            <a:ext cx="1226673" cy="224720"/>
            <a:chOff x="1304820" y="3012107"/>
            <a:chExt cx="2771403" cy="507705"/>
          </a:xfrm>
          <a:solidFill>
            <a:schemeClr val="bg1">
              <a:lumMod val="85000"/>
            </a:schemeClr>
          </a:solidFill>
        </p:grpSpPr>
        <p:sp>
          <p:nvSpPr>
            <p:cNvPr id="3" name="Freeform: Shape 2">
              <a:extLst>
                <a:ext uri="{FF2B5EF4-FFF2-40B4-BE49-F238E27FC236}">
                  <a16:creationId xmlns:a16="http://schemas.microsoft.com/office/drawing/2014/main" id="{15F05651-8CC4-412E-8F41-C33EEFB17062}"/>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99">
              <a:extLst>
                <a:ext uri="{FF2B5EF4-FFF2-40B4-BE49-F238E27FC236}">
                  <a16:creationId xmlns:a16="http://schemas.microsoft.com/office/drawing/2014/main" id="{3DE3541C-47AE-4BB7-A30D-2585A6421AD9}"/>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5E23FFC3-4A77-4FC0-8DF7-B7BC5A7B7E0F}"/>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85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85000"/>
                </a:schemeClr>
              </a:solidFill>
              <a:latin typeface="+mj-lt"/>
              <a:ea typeface="Liberation Sans" panose="020B0604020202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C4060190-B236-4E48-AE65-C425CF96D2B6}"/>
              </a:ext>
            </a:extLst>
          </p:cNvPr>
          <p:cNvGrpSpPr/>
          <p:nvPr userDrawn="1"/>
        </p:nvGrpSpPr>
        <p:grpSpPr>
          <a:xfrm>
            <a:off x="7432606" y="6430969"/>
            <a:ext cx="1907633" cy="246221"/>
            <a:chOff x="6631531" y="1151808"/>
            <a:chExt cx="1907633" cy="246221"/>
          </a:xfrm>
        </p:grpSpPr>
        <p:sp>
          <p:nvSpPr>
            <p:cNvPr id="7" name="TextBox 6">
              <a:extLst>
                <a:ext uri="{FF2B5EF4-FFF2-40B4-BE49-F238E27FC236}">
                  <a16:creationId xmlns:a16="http://schemas.microsoft.com/office/drawing/2014/main" id="{00BAB67F-A113-475E-A181-78D344CBD8D1}"/>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331 Street, Los Angeles, US</a:t>
              </a:r>
              <a:endParaRPr lang="id-ID" sz="1000" b="0" dirty="0">
                <a:solidFill>
                  <a:schemeClr val="bg1">
                    <a:lumMod val="75000"/>
                  </a:schemeClr>
                </a:solidFill>
                <a:latin typeface="+mj-lt"/>
                <a:cs typeface="Segoe UI" panose="020B0502040204020203" pitchFamily="34" charset="0"/>
              </a:endParaRPr>
            </a:p>
          </p:txBody>
        </p:sp>
        <p:sp>
          <p:nvSpPr>
            <p:cNvPr id="8" name="Freeform 2">
              <a:extLst>
                <a:ext uri="{FF2B5EF4-FFF2-40B4-BE49-F238E27FC236}">
                  <a16:creationId xmlns:a16="http://schemas.microsoft.com/office/drawing/2014/main" id="{167C09D1-5B3C-4A98-855C-4411BB9DAEC0}"/>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9" name="Group 8">
            <a:extLst>
              <a:ext uri="{FF2B5EF4-FFF2-40B4-BE49-F238E27FC236}">
                <a16:creationId xmlns:a16="http://schemas.microsoft.com/office/drawing/2014/main" id="{58B127E0-F072-4813-A467-9062274F6A51}"/>
              </a:ext>
            </a:extLst>
          </p:cNvPr>
          <p:cNvGrpSpPr/>
          <p:nvPr userDrawn="1"/>
        </p:nvGrpSpPr>
        <p:grpSpPr>
          <a:xfrm>
            <a:off x="9471340" y="6430969"/>
            <a:ext cx="1959148" cy="246221"/>
            <a:chOff x="8670265" y="1151808"/>
            <a:chExt cx="1959148" cy="246221"/>
          </a:xfrm>
        </p:grpSpPr>
        <p:sp>
          <p:nvSpPr>
            <p:cNvPr id="10" name="TextBox 9">
              <a:extLst>
                <a:ext uri="{FF2B5EF4-FFF2-40B4-BE49-F238E27FC236}">
                  <a16:creationId xmlns:a16="http://schemas.microsoft.com/office/drawing/2014/main" id="{3A7584F6-FC91-4336-84E7-95843506D777}"/>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mail@yourcompany.com</a:t>
              </a:r>
            </a:p>
          </p:txBody>
        </p:sp>
        <p:sp>
          <p:nvSpPr>
            <p:cNvPr id="11" name="Freeform 51">
              <a:extLst>
                <a:ext uri="{FF2B5EF4-FFF2-40B4-BE49-F238E27FC236}">
                  <a16:creationId xmlns:a16="http://schemas.microsoft.com/office/drawing/2014/main" id="{B9793F1D-C94F-4F20-926E-2197C82FF583}"/>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12" name="Rectangle: Rounded Corners 11">
            <a:extLst>
              <a:ext uri="{FF2B5EF4-FFF2-40B4-BE49-F238E27FC236}">
                <a16:creationId xmlns:a16="http://schemas.microsoft.com/office/drawing/2014/main" id="{CA1E12DE-1C78-4A3A-91E9-E6B3A68012AB}"/>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6C123A8-C40C-450B-BA35-BE4BA8F9CFE1}"/>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0F4E81-FADE-4DAE-BE06-F9FB0A8E99DF}"/>
              </a:ext>
            </a:extLst>
          </p:cNvPr>
          <p:cNvSpPr>
            <a:spLocks noGrp="1"/>
          </p:cNvSpPr>
          <p:nvPr>
            <p:ph type="pic" sz="quarter" idx="10"/>
          </p:nvPr>
        </p:nvSpPr>
        <p:spPr>
          <a:xfrm>
            <a:off x="6571275" y="1149328"/>
            <a:ext cx="4778543" cy="1807233"/>
          </a:xfrm>
          <a:custGeom>
            <a:avLst/>
            <a:gdLst>
              <a:gd name="connsiteX0" fmla="*/ 0 w 4778543"/>
              <a:gd name="connsiteY0" fmla="*/ 0 h 1807233"/>
              <a:gd name="connsiteX1" fmla="*/ 4778543 w 4778543"/>
              <a:gd name="connsiteY1" fmla="*/ 0 h 1807233"/>
              <a:gd name="connsiteX2" fmla="*/ 4778543 w 4778543"/>
              <a:gd name="connsiteY2" fmla="*/ 1807233 h 1807233"/>
              <a:gd name="connsiteX3" fmla="*/ 0 w 4778543"/>
              <a:gd name="connsiteY3" fmla="*/ 1807233 h 1807233"/>
            </a:gdLst>
            <a:ahLst/>
            <a:cxnLst>
              <a:cxn ang="0">
                <a:pos x="connsiteX0" y="connsiteY0"/>
              </a:cxn>
              <a:cxn ang="0">
                <a:pos x="connsiteX1" y="connsiteY1"/>
              </a:cxn>
              <a:cxn ang="0">
                <a:pos x="connsiteX2" y="connsiteY2"/>
              </a:cxn>
              <a:cxn ang="0">
                <a:pos x="connsiteX3" y="connsiteY3"/>
              </a:cxn>
            </a:cxnLst>
            <a:rect l="l" t="t" r="r" b="b"/>
            <a:pathLst>
              <a:path w="4778543" h="1807233">
                <a:moveTo>
                  <a:pt x="0" y="0"/>
                </a:moveTo>
                <a:lnTo>
                  <a:pt x="4778543" y="0"/>
                </a:lnTo>
                <a:lnTo>
                  <a:pt x="4778543" y="1807233"/>
                </a:lnTo>
                <a:lnTo>
                  <a:pt x="0" y="1807233"/>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4344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6F6FF"/>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A944EB72-D84D-4183-8FE7-F4EE211B78F4}"/>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75DED45-E408-0449-9D43-76390917A2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
        <p:nvSpPr>
          <p:cNvPr id="27" name="Freeform: Shape 16">
            <a:extLst>
              <a:ext uri="{FF2B5EF4-FFF2-40B4-BE49-F238E27FC236}">
                <a16:creationId xmlns:a16="http://schemas.microsoft.com/office/drawing/2014/main" id="{E663F002-78C3-0045-BCFD-E000BE361C78}"/>
              </a:ext>
            </a:extLst>
          </p:cNvPr>
          <p:cNvSpPr>
            <a:spLocks/>
          </p:cNvSpPr>
          <p:nvPr userDrawn="1"/>
        </p:nvSpPr>
        <p:spPr>
          <a:xfrm flipH="1">
            <a:off x="0" y="0"/>
            <a:ext cx="12191997" cy="6857999"/>
          </a:xfrm>
          <a:custGeom>
            <a:avLst/>
            <a:gdLst>
              <a:gd name="connsiteX0" fmla="*/ 0 w 4663256"/>
              <a:gd name="connsiteY0" fmla="*/ 0 h 3958520"/>
              <a:gd name="connsiteX1" fmla="*/ 4663256 w 4663256"/>
              <a:gd name="connsiteY1" fmla="*/ 0 h 3958520"/>
              <a:gd name="connsiteX2" fmla="*/ 4663256 w 4663256"/>
              <a:gd name="connsiteY2" fmla="*/ 3958520 h 3958520"/>
              <a:gd name="connsiteX3" fmla="*/ 0 w 4663256"/>
              <a:gd name="connsiteY3" fmla="*/ 3958520 h 3958520"/>
            </a:gdLst>
            <a:ahLst/>
            <a:cxnLst>
              <a:cxn ang="0">
                <a:pos x="connsiteX0" y="connsiteY0"/>
              </a:cxn>
              <a:cxn ang="0">
                <a:pos x="connsiteX1" y="connsiteY1"/>
              </a:cxn>
              <a:cxn ang="0">
                <a:pos x="connsiteX2" y="connsiteY2"/>
              </a:cxn>
              <a:cxn ang="0">
                <a:pos x="connsiteX3" y="connsiteY3"/>
              </a:cxn>
            </a:cxnLst>
            <a:rect l="l" t="t" r="r" b="b"/>
            <a:pathLst>
              <a:path w="4663256" h="3958520">
                <a:moveTo>
                  <a:pt x="0" y="0"/>
                </a:moveTo>
                <a:lnTo>
                  <a:pt x="4663256" y="0"/>
                </a:lnTo>
                <a:lnTo>
                  <a:pt x="4663256" y="3958520"/>
                </a:lnTo>
                <a:lnTo>
                  <a:pt x="0" y="3958520"/>
                </a:lnTo>
                <a:close/>
              </a:path>
            </a:pathLst>
          </a:custGeom>
          <a:gradFill flip="none" rotWithShape="1">
            <a:gsLst>
              <a:gs pos="6000">
                <a:schemeClr val="accent1">
                  <a:alpha val="57000"/>
                </a:schemeClr>
              </a:gs>
              <a:gs pos="59000">
                <a:schemeClr val="accent2">
                  <a:lumMod val="13000"/>
                  <a:lumOff val="87000"/>
                  <a:alpha val="1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6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C7BDD32-A0D2-42E4-B4A0-AFB8E2BC5508}"/>
              </a:ext>
            </a:extLst>
          </p:cNvPr>
          <p:cNvSpPr>
            <a:spLocks noGrp="1"/>
          </p:cNvSpPr>
          <p:nvPr>
            <p:ph type="pic" sz="quarter" idx="11"/>
          </p:nvPr>
        </p:nvSpPr>
        <p:spPr>
          <a:xfrm>
            <a:off x="8392073" y="1224116"/>
            <a:ext cx="2300509" cy="4409768"/>
          </a:xfrm>
          <a:custGeom>
            <a:avLst/>
            <a:gdLst>
              <a:gd name="connsiteX0" fmla="*/ 0 w 2300509"/>
              <a:gd name="connsiteY0" fmla="*/ 0 h 4409768"/>
              <a:gd name="connsiteX1" fmla="*/ 2300509 w 2300509"/>
              <a:gd name="connsiteY1" fmla="*/ 0 h 4409768"/>
              <a:gd name="connsiteX2" fmla="*/ 2300509 w 2300509"/>
              <a:gd name="connsiteY2" fmla="*/ 4409768 h 4409768"/>
              <a:gd name="connsiteX3" fmla="*/ 0 w 2300509"/>
              <a:gd name="connsiteY3" fmla="*/ 4409768 h 4409768"/>
            </a:gdLst>
            <a:ahLst/>
            <a:cxnLst>
              <a:cxn ang="0">
                <a:pos x="connsiteX0" y="connsiteY0"/>
              </a:cxn>
              <a:cxn ang="0">
                <a:pos x="connsiteX1" y="connsiteY1"/>
              </a:cxn>
              <a:cxn ang="0">
                <a:pos x="connsiteX2" y="connsiteY2"/>
              </a:cxn>
              <a:cxn ang="0">
                <a:pos x="connsiteX3" y="connsiteY3"/>
              </a:cxn>
            </a:cxnLst>
            <a:rect l="l" t="t" r="r" b="b"/>
            <a:pathLst>
              <a:path w="2300509" h="4409768">
                <a:moveTo>
                  <a:pt x="0" y="0"/>
                </a:moveTo>
                <a:lnTo>
                  <a:pt x="2300509" y="0"/>
                </a:lnTo>
                <a:lnTo>
                  <a:pt x="2300509" y="4409768"/>
                </a:lnTo>
                <a:lnTo>
                  <a:pt x="0" y="4409768"/>
                </a:lnTo>
                <a:close/>
              </a:path>
            </a:pathLst>
          </a:custGeom>
          <a:solidFill>
            <a:schemeClr val="bg1">
              <a:lumMod val="95000"/>
              <a:alpha val="35000"/>
            </a:schemeClr>
          </a:solidFill>
          <a:effectLst>
            <a:outerShdw blurRad="508000" dist="368300" dir="2700000" sx="93000" sy="93000" algn="tl" rotWithShape="0">
              <a:prstClr val="black">
                <a:alpha val="29000"/>
              </a:prstClr>
            </a:outerShdw>
          </a:effectLst>
        </p:spPr>
        <p:txBody>
          <a:bodyPr wrap="square">
            <a:noAutofit/>
          </a:bodyPr>
          <a:lstStyle>
            <a:lvl1pPr marL="0" indent="0">
              <a:buNone/>
              <a:defRPr sz="1600"/>
            </a:lvl1pPr>
          </a:lstStyle>
          <a:p>
            <a:endParaRPr lang="en-US"/>
          </a:p>
        </p:txBody>
      </p:sp>
      <p:sp>
        <p:nvSpPr>
          <p:cNvPr id="7" name="Picture Placeholder 6">
            <a:extLst>
              <a:ext uri="{FF2B5EF4-FFF2-40B4-BE49-F238E27FC236}">
                <a16:creationId xmlns:a16="http://schemas.microsoft.com/office/drawing/2014/main" id="{E0ADA32B-853D-4850-9C96-F6D47B7EB660}"/>
              </a:ext>
            </a:extLst>
          </p:cNvPr>
          <p:cNvSpPr>
            <a:spLocks noGrp="1"/>
          </p:cNvSpPr>
          <p:nvPr>
            <p:ph type="pic" sz="quarter" idx="10"/>
          </p:nvPr>
        </p:nvSpPr>
        <p:spPr>
          <a:xfrm>
            <a:off x="5633885" y="693174"/>
            <a:ext cx="2951747" cy="5471652"/>
          </a:xfrm>
          <a:custGeom>
            <a:avLst/>
            <a:gdLst>
              <a:gd name="connsiteX0" fmla="*/ 0 w 2951747"/>
              <a:gd name="connsiteY0" fmla="*/ 0 h 5471652"/>
              <a:gd name="connsiteX1" fmla="*/ 2951747 w 2951747"/>
              <a:gd name="connsiteY1" fmla="*/ 0 h 5471652"/>
              <a:gd name="connsiteX2" fmla="*/ 2951747 w 2951747"/>
              <a:gd name="connsiteY2" fmla="*/ 5471652 h 5471652"/>
              <a:gd name="connsiteX3" fmla="*/ 0 w 2951747"/>
              <a:gd name="connsiteY3" fmla="*/ 5471652 h 5471652"/>
            </a:gdLst>
            <a:ahLst/>
            <a:cxnLst>
              <a:cxn ang="0">
                <a:pos x="connsiteX0" y="connsiteY0"/>
              </a:cxn>
              <a:cxn ang="0">
                <a:pos x="connsiteX1" y="connsiteY1"/>
              </a:cxn>
              <a:cxn ang="0">
                <a:pos x="connsiteX2" y="connsiteY2"/>
              </a:cxn>
              <a:cxn ang="0">
                <a:pos x="connsiteX3" y="connsiteY3"/>
              </a:cxn>
            </a:cxnLst>
            <a:rect l="l" t="t" r="r" b="b"/>
            <a:pathLst>
              <a:path w="2951747" h="5471652">
                <a:moveTo>
                  <a:pt x="0" y="0"/>
                </a:moveTo>
                <a:lnTo>
                  <a:pt x="2951747" y="0"/>
                </a:lnTo>
                <a:lnTo>
                  <a:pt x="2951747" y="5471652"/>
                </a:lnTo>
                <a:lnTo>
                  <a:pt x="0" y="5471652"/>
                </a:lnTo>
                <a:close/>
              </a:path>
            </a:pathLst>
          </a:custGeom>
          <a:solidFill>
            <a:schemeClr val="bg1">
              <a:lumMod val="95000"/>
              <a:alpha val="35000"/>
            </a:schemeClr>
          </a:solidFill>
          <a:effectLst>
            <a:outerShdw blurRad="1117600" dist="825500" dir="2700000" sx="88000" sy="88000" algn="tl" rotWithShape="0">
              <a:prstClr val="black">
                <a:alpha val="29000"/>
              </a:prstClr>
            </a:outerShdw>
          </a:effectLst>
        </p:spPr>
        <p:txBody>
          <a:bodyPr wrap="square">
            <a:noAutofit/>
          </a:bodyPr>
          <a:lstStyle>
            <a:lvl1pPr marL="0" indent="0">
              <a:buNone/>
              <a:defRPr sz="1600"/>
            </a:lvl1pPr>
          </a:lstStyle>
          <a:p>
            <a:endParaRPr lang="en-US"/>
          </a:p>
        </p:txBody>
      </p:sp>
    </p:spTree>
    <p:extLst>
      <p:ext uri="{BB962C8B-B14F-4D97-AF65-F5344CB8AC3E}">
        <p14:creationId xmlns:p14="http://schemas.microsoft.com/office/powerpoint/2010/main" val="7212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FB6E28-4E0B-451D-9C4C-B07029F8C4ED}"/>
              </a:ext>
            </a:extLst>
          </p:cNvPr>
          <p:cNvSpPr/>
          <p:nvPr userDrawn="1"/>
        </p:nvSpPr>
        <p:spPr>
          <a:xfrm>
            <a:off x="6096000" y="0"/>
            <a:ext cx="6096000" cy="6858000"/>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0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B9A00D9-23E7-416B-AB1C-942404E9DD25}"/>
              </a:ext>
            </a:extLst>
          </p:cNvPr>
          <p:cNvSpPr/>
          <p:nvPr userDrawn="1"/>
        </p:nvSpPr>
        <p:spPr>
          <a:xfrm flipH="1" flipV="1">
            <a:off x="5945460" y="-1"/>
            <a:ext cx="6246540" cy="6246540"/>
          </a:xfrm>
          <a:prstGeom prst="rtTriangle">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4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3114F4D-B3C5-490F-865E-5EB18123D962}"/>
              </a:ext>
            </a:extLst>
          </p:cNvPr>
          <p:cNvSpPr>
            <a:spLocks noGrp="1"/>
          </p:cNvSpPr>
          <p:nvPr>
            <p:ph type="pic" sz="quarter" idx="10"/>
          </p:nvPr>
        </p:nvSpPr>
        <p:spPr>
          <a:xfrm>
            <a:off x="4720688" y="2059151"/>
            <a:ext cx="2769772" cy="2769772"/>
          </a:xfrm>
          <a:custGeom>
            <a:avLst/>
            <a:gdLst>
              <a:gd name="connsiteX0" fmla="*/ 1384886 w 2769772"/>
              <a:gd name="connsiteY0" fmla="*/ 0 h 2769772"/>
              <a:gd name="connsiteX1" fmla="*/ 2769772 w 2769772"/>
              <a:gd name="connsiteY1" fmla="*/ 1384886 h 2769772"/>
              <a:gd name="connsiteX2" fmla="*/ 1384886 w 2769772"/>
              <a:gd name="connsiteY2" fmla="*/ 2769772 h 2769772"/>
              <a:gd name="connsiteX3" fmla="*/ 0 w 2769772"/>
              <a:gd name="connsiteY3" fmla="*/ 1384886 h 2769772"/>
              <a:gd name="connsiteX4" fmla="*/ 1384886 w 2769772"/>
              <a:gd name="connsiteY4" fmla="*/ 0 h 276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72" h="2769772">
                <a:moveTo>
                  <a:pt x="1384886" y="0"/>
                </a:moveTo>
                <a:cubicBezTo>
                  <a:pt x="2149737" y="0"/>
                  <a:pt x="2769772" y="620035"/>
                  <a:pt x="2769772" y="1384886"/>
                </a:cubicBezTo>
                <a:cubicBezTo>
                  <a:pt x="2769772" y="2149737"/>
                  <a:pt x="2149737" y="2769772"/>
                  <a:pt x="1384886" y="2769772"/>
                </a:cubicBezTo>
                <a:cubicBezTo>
                  <a:pt x="620035" y="2769772"/>
                  <a:pt x="0" y="2149737"/>
                  <a:pt x="0" y="1384886"/>
                </a:cubicBezTo>
                <a:cubicBezTo>
                  <a:pt x="0" y="620035"/>
                  <a:pt x="620035" y="0"/>
                  <a:pt x="1384886"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10925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675" decel="100000" fill="hold"/>
                                        <p:tgtEl>
                                          <p:spTgt spid="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17E0721C-A7D6-4245-A5D4-47517C2AF8D0}"/>
              </a:ext>
            </a:extLst>
          </p:cNvPr>
          <p:cNvSpPr>
            <a:spLocks noGrp="1"/>
          </p:cNvSpPr>
          <p:nvPr>
            <p:ph type="pic" sz="quarter" idx="10"/>
          </p:nvPr>
        </p:nvSpPr>
        <p:spPr>
          <a:xfrm>
            <a:off x="0" y="1"/>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16018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92DA5-6923-483A-A5EA-6A900B86222D}"/>
              </a:ext>
            </a:extLst>
          </p:cNvPr>
          <p:cNvSpPr/>
          <p:nvPr userDrawn="1"/>
        </p:nvSpPr>
        <p:spPr>
          <a:xfrm>
            <a:off x="0" y="3030583"/>
            <a:ext cx="12192000" cy="3086838"/>
          </a:xfrm>
          <a:prstGeom prst="rect">
            <a:avLst/>
          </a:prstGeom>
          <a:solidFill>
            <a:srgbClr val="F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3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6BA14E-6E92-46C9-91C5-47AE5F794654}"/>
              </a:ext>
            </a:extLst>
          </p:cNvPr>
          <p:cNvSpPr>
            <a:spLocks noGrp="1"/>
          </p:cNvSpPr>
          <p:nvPr>
            <p:ph type="pic" sz="quarter" idx="10"/>
          </p:nvPr>
        </p:nvSpPr>
        <p:spPr>
          <a:xfrm>
            <a:off x="7182514" y="0"/>
            <a:ext cx="5009486" cy="6858000"/>
          </a:xfrm>
          <a:custGeom>
            <a:avLst/>
            <a:gdLst>
              <a:gd name="connsiteX0" fmla="*/ 0 w 5009486"/>
              <a:gd name="connsiteY0" fmla="*/ 0 h 6858000"/>
              <a:gd name="connsiteX1" fmla="*/ 5009486 w 5009486"/>
              <a:gd name="connsiteY1" fmla="*/ 0 h 6858000"/>
              <a:gd name="connsiteX2" fmla="*/ 5009486 w 5009486"/>
              <a:gd name="connsiteY2" fmla="*/ 6858000 h 6858000"/>
              <a:gd name="connsiteX3" fmla="*/ 0 w 50094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9486" h="6858000">
                <a:moveTo>
                  <a:pt x="0" y="0"/>
                </a:moveTo>
                <a:lnTo>
                  <a:pt x="5009486" y="0"/>
                </a:lnTo>
                <a:lnTo>
                  <a:pt x="5009486" y="6858000"/>
                </a:lnTo>
                <a:lnTo>
                  <a:pt x="0" y="6858000"/>
                </a:ln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3217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56_Title Slide">
    <p:bg>
      <p:bgPr>
        <a:solidFill>
          <a:srgbClr val="F6F6FF"/>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E98E8BE-1DEA-48B5-A8B8-9CEBE7208D51}"/>
              </a:ext>
            </a:extLst>
          </p:cNvPr>
          <p:cNvSpPr>
            <a:spLocks noGrp="1"/>
          </p:cNvSpPr>
          <p:nvPr>
            <p:ph type="pic" sz="quarter" idx="10"/>
          </p:nvPr>
        </p:nvSpPr>
        <p:spPr>
          <a:xfrm>
            <a:off x="886846" y="1853123"/>
            <a:ext cx="3151754" cy="3151754"/>
          </a:xfrm>
          <a:custGeom>
            <a:avLst/>
            <a:gdLst>
              <a:gd name="connsiteX0" fmla="*/ 1575877 w 3151754"/>
              <a:gd name="connsiteY0" fmla="*/ 0 h 3151754"/>
              <a:gd name="connsiteX1" fmla="*/ 3151754 w 3151754"/>
              <a:gd name="connsiteY1" fmla="*/ 1575877 h 3151754"/>
              <a:gd name="connsiteX2" fmla="*/ 1575877 w 3151754"/>
              <a:gd name="connsiteY2" fmla="*/ 3151754 h 3151754"/>
              <a:gd name="connsiteX3" fmla="*/ 0 w 3151754"/>
              <a:gd name="connsiteY3" fmla="*/ 1575877 h 3151754"/>
              <a:gd name="connsiteX4" fmla="*/ 1575877 w 3151754"/>
              <a:gd name="connsiteY4" fmla="*/ 0 h 315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754" h="3151754">
                <a:moveTo>
                  <a:pt x="1575877" y="0"/>
                </a:moveTo>
                <a:cubicBezTo>
                  <a:pt x="2446209" y="0"/>
                  <a:pt x="3151754" y="705545"/>
                  <a:pt x="3151754" y="1575877"/>
                </a:cubicBezTo>
                <a:cubicBezTo>
                  <a:pt x="3151754" y="2446209"/>
                  <a:pt x="2446209" y="3151754"/>
                  <a:pt x="1575877" y="3151754"/>
                </a:cubicBezTo>
                <a:cubicBezTo>
                  <a:pt x="705545" y="3151754"/>
                  <a:pt x="0" y="2446209"/>
                  <a:pt x="0" y="1575877"/>
                </a:cubicBezTo>
                <a:cubicBezTo>
                  <a:pt x="0" y="705545"/>
                  <a:pt x="705545" y="0"/>
                  <a:pt x="1575877"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grpSp>
        <p:nvGrpSpPr>
          <p:cNvPr id="3" name="Group 2">
            <a:extLst>
              <a:ext uri="{FF2B5EF4-FFF2-40B4-BE49-F238E27FC236}">
                <a16:creationId xmlns:a16="http://schemas.microsoft.com/office/drawing/2014/main" id="{968A873D-4923-4991-A41B-03F540C6509D}"/>
              </a:ext>
            </a:extLst>
          </p:cNvPr>
          <p:cNvGrpSpPr/>
          <p:nvPr userDrawn="1"/>
        </p:nvGrpSpPr>
        <p:grpSpPr>
          <a:xfrm>
            <a:off x="278276" y="245814"/>
            <a:ext cx="1226673" cy="224720"/>
            <a:chOff x="1304820" y="3012107"/>
            <a:chExt cx="2771403" cy="507705"/>
          </a:xfrm>
          <a:solidFill>
            <a:schemeClr val="bg1">
              <a:lumMod val="85000"/>
            </a:schemeClr>
          </a:solidFill>
        </p:grpSpPr>
        <p:sp>
          <p:nvSpPr>
            <p:cNvPr id="4" name="Freeform: Shape 3">
              <a:extLst>
                <a:ext uri="{FF2B5EF4-FFF2-40B4-BE49-F238E27FC236}">
                  <a16:creationId xmlns:a16="http://schemas.microsoft.com/office/drawing/2014/main" id="{129B06C9-55CF-4E01-8807-6764528FC7E2}"/>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9">
              <a:extLst>
                <a:ext uri="{FF2B5EF4-FFF2-40B4-BE49-F238E27FC236}">
                  <a16:creationId xmlns:a16="http://schemas.microsoft.com/office/drawing/2014/main" id="{4A5FBC64-FFB6-45A2-9A0E-83B87744B98C}"/>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5294CDF8-A60B-485E-88D0-B10E75F87D26}"/>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85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85000"/>
                </a:schemeClr>
              </a:solidFill>
              <a:latin typeface="+mj-lt"/>
              <a:ea typeface="Liberation Sans" panose="020B0604020202020204"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7FBA71AF-CD2E-4665-8DB5-55D9B1F9A614}"/>
              </a:ext>
            </a:extLst>
          </p:cNvPr>
          <p:cNvGrpSpPr/>
          <p:nvPr userDrawn="1"/>
        </p:nvGrpSpPr>
        <p:grpSpPr>
          <a:xfrm>
            <a:off x="7432606" y="6430969"/>
            <a:ext cx="1907633" cy="246221"/>
            <a:chOff x="6631531" y="1151808"/>
            <a:chExt cx="1907633" cy="246221"/>
          </a:xfrm>
        </p:grpSpPr>
        <p:sp>
          <p:nvSpPr>
            <p:cNvPr id="9" name="TextBox 8">
              <a:extLst>
                <a:ext uri="{FF2B5EF4-FFF2-40B4-BE49-F238E27FC236}">
                  <a16:creationId xmlns:a16="http://schemas.microsoft.com/office/drawing/2014/main" id="{3EF9C39E-FE89-4659-933F-3BE4A7D1555F}"/>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331 Street, Los Angeles, US</a:t>
              </a:r>
              <a:endParaRPr lang="id-ID" sz="1000" b="0" dirty="0">
                <a:solidFill>
                  <a:schemeClr val="bg1">
                    <a:lumMod val="75000"/>
                  </a:schemeClr>
                </a:solidFill>
                <a:latin typeface="+mj-lt"/>
                <a:cs typeface="Segoe UI" panose="020B0502040204020203" pitchFamily="34" charset="0"/>
              </a:endParaRPr>
            </a:p>
          </p:txBody>
        </p:sp>
        <p:sp>
          <p:nvSpPr>
            <p:cNvPr id="10" name="Freeform 2">
              <a:extLst>
                <a:ext uri="{FF2B5EF4-FFF2-40B4-BE49-F238E27FC236}">
                  <a16:creationId xmlns:a16="http://schemas.microsoft.com/office/drawing/2014/main" id="{1930BABF-EC15-4B35-A655-57DDB0A81E30}"/>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1" name="Group 10">
            <a:extLst>
              <a:ext uri="{FF2B5EF4-FFF2-40B4-BE49-F238E27FC236}">
                <a16:creationId xmlns:a16="http://schemas.microsoft.com/office/drawing/2014/main" id="{759FE288-6C69-450B-96D8-ED31AC6160EF}"/>
              </a:ext>
            </a:extLst>
          </p:cNvPr>
          <p:cNvGrpSpPr/>
          <p:nvPr userDrawn="1"/>
        </p:nvGrpSpPr>
        <p:grpSpPr>
          <a:xfrm>
            <a:off x="9471340" y="6430969"/>
            <a:ext cx="1959148" cy="246221"/>
            <a:chOff x="8670265" y="1151808"/>
            <a:chExt cx="1959148" cy="246221"/>
          </a:xfrm>
        </p:grpSpPr>
        <p:sp>
          <p:nvSpPr>
            <p:cNvPr id="12" name="TextBox 11">
              <a:extLst>
                <a:ext uri="{FF2B5EF4-FFF2-40B4-BE49-F238E27FC236}">
                  <a16:creationId xmlns:a16="http://schemas.microsoft.com/office/drawing/2014/main" id="{BC281E9D-E663-4801-A632-8D6108FD1132}"/>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mail@yourcompany.com</a:t>
              </a:r>
            </a:p>
          </p:txBody>
        </p:sp>
        <p:sp>
          <p:nvSpPr>
            <p:cNvPr id="13" name="Freeform 51">
              <a:extLst>
                <a:ext uri="{FF2B5EF4-FFF2-40B4-BE49-F238E27FC236}">
                  <a16:creationId xmlns:a16="http://schemas.microsoft.com/office/drawing/2014/main" id="{173260E8-823C-4234-A102-CA18683902DF}"/>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14" name="Rectangle: Rounded Corners 13">
            <a:extLst>
              <a:ext uri="{FF2B5EF4-FFF2-40B4-BE49-F238E27FC236}">
                <a16:creationId xmlns:a16="http://schemas.microsoft.com/office/drawing/2014/main" id="{A914441A-3766-4174-8909-B5E04B1D53B0}"/>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0EF9BA2-95C7-4729-9A77-F37314F1EF91}"/>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1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7_Title Slide">
    <p:bg>
      <p:bgPr>
        <a:solidFill>
          <a:srgbClr val="F6F6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E5D8C2-B61A-4AFF-9551-86C3D6F03887}"/>
              </a:ext>
            </a:extLst>
          </p:cNvPr>
          <p:cNvSpPr>
            <a:spLocks noGrp="1"/>
          </p:cNvSpPr>
          <p:nvPr>
            <p:ph type="pic" sz="quarter" idx="10"/>
          </p:nvPr>
        </p:nvSpPr>
        <p:spPr>
          <a:xfrm>
            <a:off x="8153400" y="1853123"/>
            <a:ext cx="3151754" cy="3151754"/>
          </a:xfrm>
          <a:custGeom>
            <a:avLst/>
            <a:gdLst>
              <a:gd name="connsiteX0" fmla="*/ 1575877 w 3151754"/>
              <a:gd name="connsiteY0" fmla="*/ 0 h 3151754"/>
              <a:gd name="connsiteX1" fmla="*/ 3151754 w 3151754"/>
              <a:gd name="connsiteY1" fmla="*/ 1575877 h 3151754"/>
              <a:gd name="connsiteX2" fmla="*/ 1575877 w 3151754"/>
              <a:gd name="connsiteY2" fmla="*/ 3151754 h 3151754"/>
              <a:gd name="connsiteX3" fmla="*/ 0 w 3151754"/>
              <a:gd name="connsiteY3" fmla="*/ 1575877 h 3151754"/>
              <a:gd name="connsiteX4" fmla="*/ 1575877 w 3151754"/>
              <a:gd name="connsiteY4" fmla="*/ 0 h 315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754" h="3151754">
                <a:moveTo>
                  <a:pt x="1575877" y="0"/>
                </a:moveTo>
                <a:cubicBezTo>
                  <a:pt x="2446209" y="0"/>
                  <a:pt x="3151754" y="705545"/>
                  <a:pt x="3151754" y="1575877"/>
                </a:cubicBezTo>
                <a:cubicBezTo>
                  <a:pt x="3151754" y="2446209"/>
                  <a:pt x="2446209" y="3151754"/>
                  <a:pt x="1575877" y="3151754"/>
                </a:cubicBezTo>
                <a:cubicBezTo>
                  <a:pt x="705545" y="3151754"/>
                  <a:pt x="0" y="2446209"/>
                  <a:pt x="0" y="1575877"/>
                </a:cubicBezTo>
                <a:cubicBezTo>
                  <a:pt x="0" y="705545"/>
                  <a:pt x="705545" y="0"/>
                  <a:pt x="1575877" y="0"/>
                </a:cubicBezTo>
                <a:close/>
              </a:path>
            </a:pathLst>
          </a:custGeom>
          <a:solidFill>
            <a:schemeClr val="bg1">
              <a:lumMod val="95000"/>
              <a:alpha val="35000"/>
            </a:schemeClr>
          </a:solidFill>
        </p:spPr>
        <p:txBody>
          <a:bodyPr wrap="square">
            <a:noAutofit/>
          </a:bodyPr>
          <a:lstStyle>
            <a:lvl1pPr marL="0" indent="0">
              <a:buNone/>
              <a:defRPr sz="1600">
                <a:solidFill>
                  <a:schemeClr val="bg1">
                    <a:lumMod val="75000"/>
                  </a:schemeClr>
                </a:solidFill>
              </a:defRPr>
            </a:lvl1pPr>
          </a:lstStyle>
          <a:p>
            <a:endParaRPr lang="en-US"/>
          </a:p>
        </p:txBody>
      </p:sp>
      <p:grpSp>
        <p:nvGrpSpPr>
          <p:cNvPr id="4" name="Group 3">
            <a:extLst>
              <a:ext uri="{FF2B5EF4-FFF2-40B4-BE49-F238E27FC236}">
                <a16:creationId xmlns:a16="http://schemas.microsoft.com/office/drawing/2014/main" id="{980666FE-9AF3-4487-B3E2-57575927B569}"/>
              </a:ext>
            </a:extLst>
          </p:cNvPr>
          <p:cNvGrpSpPr/>
          <p:nvPr userDrawn="1"/>
        </p:nvGrpSpPr>
        <p:grpSpPr>
          <a:xfrm>
            <a:off x="278276" y="245814"/>
            <a:ext cx="1226673" cy="224720"/>
            <a:chOff x="1304820" y="3012107"/>
            <a:chExt cx="2771403" cy="507705"/>
          </a:xfrm>
          <a:solidFill>
            <a:schemeClr val="bg1">
              <a:lumMod val="85000"/>
            </a:schemeClr>
          </a:solidFill>
        </p:grpSpPr>
        <p:sp>
          <p:nvSpPr>
            <p:cNvPr id="5" name="Freeform: Shape 4">
              <a:extLst>
                <a:ext uri="{FF2B5EF4-FFF2-40B4-BE49-F238E27FC236}">
                  <a16:creationId xmlns:a16="http://schemas.microsoft.com/office/drawing/2014/main" id="{15421ED6-0BC7-43B4-B31B-36039F393902}"/>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9">
              <a:extLst>
                <a:ext uri="{FF2B5EF4-FFF2-40B4-BE49-F238E27FC236}">
                  <a16:creationId xmlns:a16="http://schemas.microsoft.com/office/drawing/2014/main" id="{777AE1B1-A399-4DBB-A791-0ACC5F9434E3}"/>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51A83F95-74A7-49C6-9879-78D54776A963}"/>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85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85000"/>
                </a:schemeClr>
              </a:solidFill>
              <a:latin typeface="+mj-lt"/>
              <a:ea typeface="Liberation Sans" panose="020B0604020202020204"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C9830222-24AE-4014-AB44-F0E264292455}"/>
              </a:ext>
            </a:extLst>
          </p:cNvPr>
          <p:cNvGrpSpPr/>
          <p:nvPr userDrawn="1"/>
        </p:nvGrpSpPr>
        <p:grpSpPr>
          <a:xfrm>
            <a:off x="7432606" y="6430969"/>
            <a:ext cx="1907633" cy="246221"/>
            <a:chOff x="6631531" y="1151808"/>
            <a:chExt cx="1907633" cy="246221"/>
          </a:xfrm>
        </p:grpSpPr>
        <p:sp>
          <p:nvSpPr>
            <p:cNvPr id="9" name="TextBox 8">
              <a:extLst>
                <a:ext uri="{FF2B5EF4-FFF2-40B4-BE49-F238E27FC236}">
                  <a16:creationId xmlns:a16="http://schemas.microsoft.com/office/drawing/2014/main" id="{C4CC0707-037D-40E2-9DA2-9F8BEDF9B9E8}"/>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331 Street, Los Angeles, US</a:t>
              </a:r>
              <a:endParaRPr lang="id-ID" sz="1000" b="0" dirty="0">
                <a:solidFill>
                  <a:schemeClr val="bg1">
                    <a:lumMod val="75000"/>
                  </a:schemeClr>
                </a:solidFill>
                <a:latin typeface="+mj-lt"/>
                <a:cs typeface="Segoe UI" panose="020B0502040204020203" pitchFamily="34" charset="0"/>
              </a:endParaRPr>
            </a:p>
          </p:txBody>
        </p:sp>
        <p:sp>
          <p:nvSpPr>
            <p:cNvPr id="10" name="Freeform 2">
              <a:extLst>
                <a:ext uri="{FF2B5EF4-FFF2-40B4-BE49-F238E27FC236}">
                  <a16:creationId xmlns:a16="http://schemas.microsoft.com/office/drawing/2014/main" id="{DA2FFC2E-FF65-4ECA-91D8-6C87FDC357E4}"/>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11" name="Group 10">
            <a:extLst>
              <a:ext uri="{FF2B5EF4-FFF2-40B4-BE49-F238E27FC236}">
                <a16:creationId xmlns:a16="http://schemas.microsoft.com/office/drawing/2014/main" id="{45E2558F-9E02-46C6-86E0-FD71434E4AD0}"/>
              </a:ext>
            </a:extLst>
          </p:cNvPr>
          <p:cNvGrpSpPr/>
          <p:nvPr userDrawn="1"/>
        </p:nvGrpSpPr>
        <p:grpSpPr>
          <a:xfrm>
            <a:off x="9471340" y="6430969"/>
            <a:ext cx="1959148" cy="246221"/>
            <a:chOff x="8670265" y="1151808"/>
            <a:chExt cx="1959148" cy="246221"/>
          </a:xfrm>
        </p:grpSpPr>
        <p:sp>
          <p:nvSpPr>
            <p:cNvPr id="12" name="TextBox 11">
              <a:extLst>
                <a:ext uri="{FF2B5EF4-FFF2-40B4-BE49-F238E27FC236}">
                  <a16:creationId xmlns:a16="http://schemas.microsoft.com/office/drawing/2014/main" id="{A238C98E-DA43-46A8-B0D4-0AC023C827D2}"/>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schemeClr>
                  </a:solidFill>
                  <a:latin typeface="+mj-lt"/>
                  <a:cs typeface="Segoe UI" panose="020B0502040204020203" pitchFamily="34" charset="0"/>
                </a:rPr>
                <a:t>mail@yourcompany.com</a:t>
              </a:r>
            </a:p>
          </p:txBody>
        </p:sp>
        <p:sp>
          <p:nvSpPr>
            <p:cNvPr id="13" name="Freeform 51">
              <a:extLst>
                <a:ext uri="{FF2B5EF4-FFF2-40B4-BE49-F238E27FC236}">
                  <a16:creationId xmlns:a16="http://schemas.microsoft.com/office/drawing/2014/main" id="{A2BDB13E-B9F4-4358-B778-E8915670A701}"/>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14" name="Rectangle: Rounded Corners 13">
            <a:extLst>
              <a:ext uri="{FF2B5EF4-FFF2-40B4-BE49-F238E27FC236}">
                <a16:creationId xmlns:a16="http://schemas.microsoft.com/office/drawing/2014/main" id="{DA0E613E-3445-40BA-A90E-98C7D88F5B87}"/>
              </a:ext>
            </a:extLst>
          </p:cNvPr>
          <p:cNvSpPr/>
          <p:nvPr userDrawn="1"/>
        </p:nvSpPr>
        <p:spPr>
          <a:xfrm>
            <a:off x="241034" y="6503583"/>
            <a:ext cx="6767635" cy="143667"/>
          </a:xfrm>
          <a:prstGeom prst="roundRect">
            <a:avLst>
              <a:gd name="adj" fmla="val 50000"/>
            </a:avLst>
          </a:prstGeom>
          <a:pattFill prst="wdUpDiag">
            <a:fgClr>
              <a:schemeClr val="bg1">
                <a:lumMod val="85000"/>
              </a:schemeClr>
            </a:fgClr>
            <a:bgClr>
              <a:srgbClr val="F6F6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DF95C0E-753E-40E0-8651-CA4D0CF7FA95}"/>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2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8_Title Slide">
    <p:bg>
      <p:bgPr>
        <a:solidFill>
          <a:srgbClr val="F6F6F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1E0985B-F7E2-406F-9CCE-E65A191783E5}"/>
              </a:ext>
            </a:extLst>
          </p:cNvPr>
          <p:cNvSpPr>
            <a:spLocks noGrp="1"/>
          </p:cNvSpPr>
          <p:nvPr>
            <p:ph type="pic" sz="quarter" idx="10"/>
          </p:nvPr>
        </p:nvSpPr>
        <p:spPr>
          <a:xfrm>
            <a:off x="0" y="0"/>
            <a:ext cx="12192000" cy="4310743"/>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7530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gradFill>
          <a:gsLst>
            <a:gs pos="10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2378780-64E5-47BB-BB19-DBCCB96B5C4B}"/>
              </a:ext>
            </a:extLst>
          </p:cNvPr>
          <p:cNvSpPr>
            <a:spLocks noGrp="1"/>
          </p:cNvSpPr>
          <p:nvPr>
            <p:ph type="pic" sz="quarter" idx="10"/>
          </p:nvPr>
        </p:nvSpPr>
        <p:spPr>
          <a:xfrm>
            <a:off x="6328954" y="430231"/>
            <a:ext cx="5427974" cy="5480712"/>
          </a:xfrm>
          <a:custGeom>
            <a:avLst/>
            <a:gdLst>
              <a:gd name="connsiteX0" fmla="*/ 0 w 10078064"/>
              <a:gd name="connsiteY0" fmla="*/ 0 h 3200400"/>
              <a:gd name="connsiteX1" fmla="*/ 10078064 w 10078064"/>
              <a:gd name="connsiteY1" fmla="*/ 0 h 3200400"/>
              <a:gd name="connsiteX2" fmla="*/ 10078064 w 10078064"/>
              <a:gd name="connsiteY2" fmla="*/ 3200400 h 3200400"/>
              <a:gd name="connsiteX3" fmla="*/ 0 w 10078064"/>
              <a:gd name="connsiteY3" fmla="*/ 3200400 h 3200400"/>
            </a:gdLst>
            <a:ahLst/>
            <a:cxnLst>
              <a:cxn ang="0">
                <a:pos x="connsiteX0" y="connsiteY0"/>
              </a:cxn>
              <a:cxn ang="0">
                <a:pos x="connsiteX1" y="connsiteY1"/>
              </a:cxn>
              <a:cxn ang="0">
                <a:pos x="connsiteX2" y="connsiteY2"/>
              </a:cxn>
              <a:cxn ang="0">
                <a:pos x="connsiteX3" y="connsiteY3"/>
              </a:cxn>
            </a:cxnLst>
            <a:rect l="l" t="t" r="r" b="b"/>
            <a:pathLst>
              <a:path w="10078064" h="3200400">
                <a:moveTo>
                  <a:pt x="0" y="0"/>
                </a:moveTo>
                <a:lnTo>
                  <a:pt x="10078064" y="0"/>
                </a:lnTo>
                <a:lnTo>
                  <a:pt x="10078064" y="3200400"/>
                </a:lnTo>
                <a:lnTo>
                  <a:pt x="0" y="3200400"/>
                </a:lnTo>
                <a:close/>
              </a:path>
            </a:pathLst>
          </a:custGeom>
          <a:solidFill>
            <a:schemeClr val="bg1">
              <a:lumMod val="95000"/>
              <a:alpha val="35000"/>
            </a:schemeClr>
          </a:solidFill>
          <a:ln>
            <a:noFill/>
          </a:ln>
          <a:effectLst>
            <a:outerShdw blurRad="1270000" dist="622300" dir="3300000" sx="90000" sy="9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buNone/>
              <a:defRPr lang="en-US" sz="1600">
                <a:solidFill>
                  <a:schemeClr val="bg1"/>
                </a:solidFill>
              </a:defRPr>
            </a:lvl1pPr>
          </a:lstStyle>
          <a:p>
            <a:pPr marL="0" lvl="0" algn="ctr"/>
            <a:endParaRPr lang="en-US"/>
          </a:p>
        </p:txBody>
      </p:sp>
      <p:sp>
        <p:nvSpPr>
          <p:cNvPr id="5" name="TextBox 4">
            <a:extLst>
              <a:ext uri="{FF2B5EF4-FFF2-40B4-BE49-F238E27FC236}">
                <a16:creationId xmlns:a16="http://schemas.microsoft.com/office/drawing/2014/main" id="{8EC3DBDA-29EE-4BDE-892E-CC4A63CF6B4A}"/>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7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alpha val="70000"/>
                </a:schemeClr>
              </a:solidFill>
              <a:latin typeface="+mj-lt"/>
              <a:ea typeface="Liberation Sans" panose="020B0604020202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8D64FE2C-F0C6-4A04-B4A0-980A643D8868}"/>
              </a:ext>
            </a:extLst>
          </p:cNvPr>
          <p:cNvSpPr txBox="1"/>
          <p:nvPr userDrawn="1"/>
        </p:nvSpPr>
        <p:spPr>
          <a:xfrm>
            <a:off x="7510447"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331 Street, Los Angeles, US</a:t>
            </a:r>
            <a:endParaRPr lang="id-ID" sz="1000" b="0" dirty="0">
              <a:solidFill>
                <a:schemeClr val="bg1">
                  <a:alpha val="70000"/>
                </a:schemeClr>
              </a:solidFill>
              <a:latin typeface="+mj-lt"/>
              <a:cs typeface="Segoe UI" panose="020B0502040204020203" pitchFamily="34" charset="0"/>
            </a:endParaRPr>
          </a:p>
        </p:txBody>
      </p:sp>
      <p:sp>
        <p:nvSpPr>
          <p:cNvPr id="7" name="Freeform 2">
            <a:extLst>
              <a:ext uri="{FF2B5EF4-FFF2-40B4-BE49-F238E27FC236}">
                <a16:creationId xmlns:a16="http://schemas.microsoft.com/office/drawing/2014/main" id="{E10B9B61-EF06-4A87-9FDC-5AA355C4673D}"/>
              </a:ext>
            </a:extLst>
          </p:cNvPr>
          <p:cNvSpPr>
            <a:spLocks noChangeArrowheads="1"/>
          </p:cNvSpPr>
          <p:nvPr userDrawn="1"/>
        </p:nvSpPr>
        <p:spPr bwMode="auto">
          <a:xfrm>
            <a:off x="7432606" y="6488835"/>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8" name="TextBox 7">
            <a:extLst>
              <a:ext uri="{FF2B5EF4-FFF2-40B4-BE49-F238E27FC236}">
                <a16:creationId xmlns:a16="http://schemas.microsoft.com/office/drawing/2014/main" id="{82098C95-DCA0-42AF-8E7B-4EA00E6E01C5}"/>
              </a:ext>
            </a:extLst>
          </p:cNvPr>
          <p:cNvSpPr txBox="1"/>
          <p:nvPr userDrawn="1"/>
        </p:nvSpPr>
        <p:spPr>
          <a:xfrm>
            <a:off x="9600696"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mail@yourcompany.com</a:t>
            </a:r>
          </a:p>
        </p:txBody>
      </p:sp>
      <p:sp>
        <p:nvSpPr>
          <p:cNvPr id="9" name="Freeform 51">
            <a:extLst>
              <a:ext uri="{FF2B5EF4-FFF2-40B4-BE49-F238E27FC236}">
                <a16:creationId xmlns:a16="http://schemas.microsoft.com/office/drawing/2014/main" id="{51F595CE-2305-4071-8F6C-C92242DF1E56}"/>
              </a:ext>
            </a:extLst>
          </p:cNvPr>
          <p:cNvSpPr>
            <a:spLocks noChangeArrowheads="1"/>
          </p:cNvSpPr>
          <p:nvPr userDrawn="1"/>
        </p:nvSpPr>
        <p:spPr bwMode="auto">
          <a:xfrm>
            <a:off x="9471340" y="6503124"/>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10" name="Rectangle: Rounded Corners 9">
            <a:extLst>
              <a:ext uri="{FF2B5EF4-FFF2-40B4-BE49-F238E27FC236}">
                <a16:creationId xmlns:a16="http://schemas.microsoft.com/office/drawing/2014/main" id="{0374B42A-84EA-47E0-83A4-8C5F812B331F}"/>
              </a:ext>
            </a:extLst>
          </p:cNvPr>
          <p:cNvSpPr/>
          <p:nvPr userDrawn="1"/>
        </p:nvSpPr>
        <p:spPr>
          <a:xfrm>
            <a:off x="241034" y="6503583"/>
            <a:ext cx="6767635" cy="143667"/>
          </a:xfrm>
          <a:prstGeom prst="roundRect">
            <a:avLst>
              <a:gd name="adj" fmla="val 50000"/>
            </a:avLst>
          </a:pr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EC6E2F9-B707-4242-A6C4-75A21B02E2C6}"/>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F6F4475-F229-074B-983D-D92CBE4E608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35436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7CA1B3-140B-42CA-9F8A-4CAACD75DC3E}"/>
              </a:ext>
            </a:extLst>
          </p:cNvPr>
          <p:cNvSpPr>
            <a:spLocks noGrp="1"/>
          </p:cNvSpPr>
          <p:nvPr>
            <p:ph type="pic" sz="quarter" idx="10"/>
          </p:nvPr>
        </p:nvSpPr>
        <p:spPr>
          <a:xfrm>
            <a:off x="0" y="2492477"/>
            <a:ext cx="12192000" cy="4365523"/>
          </a:xfrm>
          <a:prstGeom prst="rect">
            <a:avLst/>
          </a:prstGeom>
          <a:solidFill>
            <a:schemeClr val="bg1">
              <a:lumMod val="95000"/>
              <a:alpha val="35000"/>
            </a:schemeClr>
          </a:solidFill>
        </p:spPr>
        <p:txBody>
          <a:bodyPr/>
          <a:lstStyle>
            <a:lvl1pPr marL="0" indent="0">
              <a:buNone/>
              <a:defRPr sz="1600">
                <a:solidFill>
                  <a:schemeClr val="bg1">
                    <a:lumMod val="75000"/>
                  </a:schemeClr>
                </a:solidFill>
              </a:defRPr>
            </a:lvl1pPr>
          </a:lstStyle>
          <a:p>
            <a:endParaRPr lang="en-US"/>
          </a:p>
        </p:txBody>
      </p:sp>
    </p:spTree>
    <p:extLst>
      <p:ext uri="{BB962C8B-B14F-4D97-AF65-F5344CB8AC3E}">
        <p14:creationId xmlns:p14="http://schemas.microsoft.com/office/powerpoint/2010/main" val="23187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55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94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164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162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09D0-CE8D-426A-B7AA-56B885DF07E7}"/>
              </a:ext>
            </a:extLst>
          </p:cNvPr>
          <p:cNvSpPr>
            <a:spLocks noGrp="1"/>
          </p:cNvSpPr>
          <p:nvPr>
            <p:ph type="title"/>
          </p:nvPr>
        </p:nvSpPr>
        <p:spPr>
          <a:xfrm>
            <a:off x="2201838" y="573206"/>
            <a:ext cx="7788324" cy="789038"/>
          </a:xfrm>
        </p:spPr>
        <p:txBody>
          <a:bodyPr>
            <a:normAutofit/>
          </a:bodyPr>
          <a:lstStyle>
            <a:lvl1pPr algn="ctr">
              <a:defRPr sz="4000">
                <a:solidFill>
                  <a:schemeClr val="tx1"/>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id="{3BCE3CCE-2BF1-6642-835A-AF43A516A0E8}"/>
              </a:ext>
            </a:extLst>
          </p:cNvPr>
          <p:cNvSpPr>
            <a:spLocks noGrp="1"/>
          </p:cNvSpPr>
          <p:nvPr>
            <p:ph type="dt" sz="half" idx="10"/>
          </p:nvPr>
        </p:nvSpPr>
        <p:spPr/>
        <p:txBody>
          <a:bodyPr/>
          <a:lstStyle>
            <a:lvl1pPr>
              <a:defRPr/>
            </a:lvl1pPr>
          </a:lstStyle>
          <a:p>
            <a:pPr>
              <a:defRPr/>
            </a:pPr>
            <a:fld id="{659F7AE6-7869-404E-89AF-E979F5728ACF}" type="datetimeFigureOut">
              <a:rPr lang="en-US"/>
              <a:pPr>
                <a:defRPr/>
              </a:pPr>
              <a:t>15-Jul-20</a:t>
            </a:fld>
            <a:endParaRPr lang="en-US" dirty="0"/>
          </a:p>
        </p:txBody>
      </p:sp>
      <p:sp>
        <p:nvSpPr>
          <p:cNvPr id="4" name="Footer Placeholder 4">
            <a:extLst>
              <a:ext uri="{FF2B5EF4-FFF2-40B4-BE49-F238E27FC236}">
                <a16:creationId xmlns:a16="http://schemas.microsoft.com/office/drawing/2014/main" id="{CD9238AE-D9B2-4C4A-B4C6-09EA25925E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131AE2-773C-9745-8FBA-4ACABA69A460}"/>
              </a:ext>
            </a:extLst>
          </p:cNvPr>
          <p:cNvSpPr>
            <a:spLocks noGrp="1"/>
          </p:cNvSpPr>
          <p:nvPr>
            <p:ph type="sldNum" sz="quarter" idx="12"/>
          </p:nvPr>
        </p:nvSpPr>
        <p:spPr/>
        <p:txBody>
          <a:bodyPr/>
          <a:lstStyle>
            <a:lvl1pPr>
              <a:defRPr/>
            </a:lvl1pPr>
          </a:lstStyle>
          <a:p>
            <a:fld id="{C92C3352-6E2A-1642-9070-773B1D9AC8B9}" type="slidenum">
              <a:rPr lang="en-US" altLang="en-GE"/>
              <a:pPr/>
              <a:t>‹#›</a:t>
            </a:fld>
            <a:endParaRPr lang="en-US" altLang="en-GE"/>
          </a:p>
        </p:txBody>
      </p:sp>
    </p:spTree>
    <p:extLst>
      <p:ext uri="{BB962C8B-B14F-4D97-AF65-F5344CB8AC3E}">
        <p14:creationId xmlns:p14="http://schemas.microsoft.com/office/powerpoint/2010/main" val="250105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C30B1D-E6A3-B941-A2E6-00E6924E7C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C70B0D-824D-F14D-B0B7-0679EA9E5318}"/>
              </a:ext>
            </a:extLst>
          </p:cNvPr>
          <p:cNvSpPr>
            <a:spLocks noGrp="1"/>
          </p:cNvSpPr>
          <p:nvPr>
            <p:ph type="dt" sz="half" idx="10"/>
          </p:nvPr>
        </p:nvSpPr>
        <p:spPr>
          <a:xfrm>
            <a:off x="838200" y="6356350"/>
            <a:ext cx="2743200" cy="365125"/>
          </a:xfrm>
          <a:prstGeom prst="rect">
            <a:avLst/>
          </a:prstGeom>
        </p:spPr>
        <p:txBody>
          <a:bodyPr/>
          <a:lstStyle/>
          <a:p>
            <a:fld id="{517D9410-282B-6A4B-B82D-B2EB7552007E}" type="datetimeFigureOut">
              <a:rPr lang="en-US" smtClean="0"/>
              <a:t>15-Jul-20</a:t>
            </a:fld>
            <a:endParaRPr lang="en-US"/>
          </a:p>
        </p:txBody>
      </p:sp>
      <p:sp>
        <p:nvSpPr>
          <p:cNvPr id="5" name="Footer Placeholder 4">
            <a:extLst>
              <a:ext uri="{FF2B5EF4-FFF2-40B4-BE49-F238E27FC236}">
                <a16:creationId xmlns:a16="http://schemas.microsoft.com/office/drawing/2014/main" id="{D5438CCB-B037-F44A-8684-6EFF937A64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EEB91E-9997-F04F-9644-82B9BBBD8A10}"/>
              </a:ext>
            </a:extLst>
          </p:cNvPr>
          <p:cNvSpPr>
            <a:spLocks noGrp="1"/>
          </p:cNvSpPr>
          <p:nvPr>
            <p:ph type="sldNum" sz="quarter" idx="12"/>
          </p:nvPr>
        </p:nvSpPr>
        <p:spPr>
          <a:xfrm>
            <a:off x="8610600" y="6356350"/>
            <a:ext cx="2743200" cy="365125"/>
          </a:xfrm>
          <a:prstGeom prst="rect">
            <a:avLst/>
          </a:prstGeom>
        </p:spPr>
        <p:txBody>
          <a:bodyPr/>
          <a:lstStyle/>
          <a:p>
            <a:fld id="{8F4C0FDB-43AE-D54F-86AB-6F274804834F}" type="slidenum">
              <a:rPr lang="en-US" smtClean="0"/>
              <a:t>‹#›</a:t>
            </a:fld>
            <a:endParaRPr lang="en-US"/>
          </a:p>
        </p:txBody>
      </p:sp>
    </p:spTree>
    <p:extLst>
      <p:ext uri="{BB962C8B-B14F-4D97-AF65-F5344CB8AC3E}">
        <p14:creationId xmlns:p14="http://schemas.microsoft.com/office/powerpoint/2010/main" val="379538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091929"/>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4EE9789-1330-4C0B-9511-566A93DF372D}"/>
              </a:ext>
            </a:extLst>
          </p:cNvPr>
          <p:cNvGrpSpPr/>
          <p:nvPr userDrawn="1"/>
        </p:nvGrpSpPr>
        <p:grpSpPr>
          <a:xfrm>
            <a:off x="278276" y="245814"/>
            <a:ext cx="1226673" cy="224720"/>
            <a:chOff x="1304820" y="3012107"/>
            <a:chExt cx="2771403" cy="507705"/>
          </a:xfrm>
          <a:solidFill>
            <a:schemeClr val="bg1">
              <a:alpha val="25000"/>
            </a:schemeClr>
          </a:solidFill>
        </p:grpSpPr>
        <p:sp>
          <p:nvSpPr>
            <p:cNvPr id="17" name="Freeform: Shape 16">
              <a:extLst>
                <a:ext uri="{FF2B5EF4-FFF2-40B4-BE49-F238E27FC236}">
                  <a16:creationId xmlns:a16="http://schemas.microsoft.com/office/drawing/2014/main" id="{B4BD0E01-3045-4B50-85C9-51BD26DC9195}"/>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9">
              <a:extLst>
                <a:ext uri="{FF2B5EF4-FFF2-40B4-BE49-F238E27FC236}">
                  <a16:creationId xmlns:a16="http://schemas.microsoft.com/office/drawing/2014/main" id="{698CF333-1FB9-401C-8CE3-76225999F65E}"/>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a:extLst>
              <a:ext uri="{FF2B5EF4-FFF2-40B4-BE49-F238E27FC236}">
                <a16:creationId xmlns:a16="http://schemas.microsoft.com/office/drawing/2014/main" id="{7013B20B-2426-441D-A832-38217D7CD151}"/>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75000"/>
                    <a:alpha val="6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75000"/>
                  <a:alpha val="60000"/>
                </a:schemeClr>
              </a:solidFill>
              <a:latin typeface="+mj-lt"/>
              <a:ea typeface="Liberation Sans" panose="020B0604020202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785AABFF-F11C-4D96-BE23-926B1C421469}"/>
              </a:ext>
            </a:extLst>
          </p:cNvPr>
          <p:cNvGrpSpPr/>
          <p:nvPr userDrawn="1"/>
        </p:nvGrpSpPr>
        <p:grpSpPr>
          <a:xfrm>
            <a:off x="7432606" y="6430969"/>
            <a:ext cx="1907633" cy="246221"/>
            <a:chOff x="6631531" y="1151808"/>
            <a:chExt cx="1907633" cy="246221"/>
          </a:xfrm>
        </p:grpSpPr>
        <p:sp>
          <p:nvSpPr>
            <p:cNvPr id="21" name="TextBox 20">
              <a:extLst>
                <a:ext uri="{FF2B5EF4-FFF2-40B4-BE49-F238E27FC236}">
                  <a16:creationId xmlns:a16="http://schemas.microsoft.com/office/drawing/2014/main" id="{EE636185-7171-42EC-9B89-601B1D3DD340}"/>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331 Street, Los Angeles, US</a:t>
              </a:r>
              <a:endParaRPr lang="id-ID" sz="1000" b="0" dirty="0">
                <a:solidFill>
                  <a:schemeClr val="bg1">
                    <a:lumMod val="75000"/>
                    <a:alpha val="60000"/>
                  </a:schemeClr>
                </a:solidFill>
                <a:latin typeface="+mj-lt"/>
                <a:cs typeface="Segoe UI" panose="020B0502040204020203" pitchFamily="34" charset="0"/>
              </a:endParaRPr>
            </a:p>
          </p:txBody>
        </p:sp>
        <p:sp>
          <p:nvSpPr>
            <p:cNvPr id="22" name="Freeform 2">
              <a:extLst>
                <a:ext uri="{FF2B5EF4-FFF2-40B4-BE49-F238E27FC236}">
                  <a16:creationId xmlns:a16="http://schemas.microsoft.com/office/drawing/2014/main" id="{C74D5CEB-A30A-407C-BBF9-452262B06F8B}"/>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grpSp>
        <p:nvGrpSpPr>
          <p:cNvPr id="23" name="Group 22">
            <a:extLst>
              <a:ext uri="{FF2B5EF4-FFF2-40B4-BE49-F238E27FC236}">
                <a16:creationId xmlns:a16="http://schemas.microsoft.com/office/drawing/2014/main" id="{55E8794E-AB10-4F59-94B2-77A405960A21}"/>
              </a:ext>
            </a:extLst>
          </p:cNvPr>
          <p:cNvGrpSpPr/>
          <p:nvPr userDrawn="1"/>
        </p:nvGrpSpPr>
        <p:grpSpPr>
          <a:xfrm>
            <a:off x="9471340" y="6430969"/>
            <a:ext cx="1959148" cy="246221"/>
            <a:chOff x="8670265" y="1151808"/>
            <a:chExt cx="1959148" cy="246221"/>
          </a:xfrm>
        </p:grpSpPr>
        <p:sp>
          <p:nvSpPr>
            <p:cNvPr id="24" name="TextBox 23">
              <a:extLst>
                <a:ext uri="{FF2B5EF4-FFF2-40B4-BE49-F238E27FC236}">
                  <a16:creationId xmlns:a16="http://schemas.microsoft.com/office/drawing/2014/main" id="{BD523932-8E76-426D-BC2A-906CAA5B2DCD}"/>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mail@yourcompany.com</a:t>
              </a:r>
            </a:p>
          </p:txBody>
        </p:sp>
        <p:sp>
          <p:nvSpPr>
            <p:cNvPr id="25" name="Freeform 51">
              <a:extLst>
                <a:ext uri="{FF2B5EF4-FFF2-40B4-BE49-F238E27FC236}">
                  <a16:creationId xmlns:a16="http://schemas.microsoft.com/office/drawing/2014/main" id="{F4FC34D7-2EE7-474B-8E76-1F92F1B28FC4}"/>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sp>
        <p:nvSpPr>
          <p:cNvPr id="26" name="Rectangle: Rounded Corners 25">
            <a:extLst>
              <a:ext uri="{FF2B5EF4-FFF2-40B4-BE49-F238E27FC236}">
                <a16:creationId xmlns:a16="http://schemas.microsoft.com/office/drawing/2014/main" id="{79350BC8-173D-4399-B994-92BD60B55D7F}"/>
              </a:ext>
            </a:extLst>
          </p:cNvPr>
          <p:cNvSpPr/>
          <p:nvPr userDrawn="1"/>
        </p:nvSpPr>
        <p:spPr>
          <a:xfrm>
            <a:off x="241034" y="6503583"/>
            <a:ext cx="6767635" cy="143667"/>
          </a:xfrm>
          <a:prstGeom prst="roundRect">
            <a:avLst>
              <a:gd name="adj" fmla="val 50000"/>
            </a:avLst>
          </a:prstGeom>
          <a:pattFill prst="wdUpDiag">
            <a:fgClr>
              <a:srgbClr val="0D243B"/>
            </a:fgClr>
            <a:bgClr>
              <a:srgbClr val="09192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0DBE588C-6B2B-4E92-BE6B-9DFDA8556EF2}"/>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0D243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F6ECABA-BC08-4CB3-91D5-8A5D08E3BFF9}"/>
              </a:ext>
            </a:extLst>
          </p:cNvPr>
          <p:cNvGrpSpPr/>
          <p:nvPr userDrawn="1"/>
        </p:nvGrpSpPr>
        <p:grpSpPr>
          <a:xfrm>
            <a:off x="278276" y="245814"/>
            <a:ext cx="1226673" cy="224720"/>
            <a:chOff x="1304820" y="3012107"/>
            <a:chExt cx="2771403" cy="507705"/>
          </a:xfrm>
          <a:solidFill>
            <a:schemeClr val="bg1">
              <a:alpha val="25000"/>
            </a:schemeClr>
          </a:solidFill>
        </p:grpSpPr>
        <p:sp>
          <p:nvSpPr>
            <p:cNvPr id="15" name="Freeform: Shape 14">
              <a:extLst>
                <a:ext uri="{FF2B5EF4-FFF2-40B4-BE49-F238E27FC236}">
                  <a16:creationId xmlns:a16="http://schemas.microsoft.com/office/drawing/2014/main" id="{BF0E2090-A380-45B1-9369-7B42BDCC9885}"/>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99">
              <a:extLst>
                <a:ext uri="{FF2B5EF4-FFF2-40B4-BE49-F238E27FC236}">
                  <a16:creationId xmlns:a16="http://schemas.microsoft.com/office/drawing/2014/main" id="{22FE3F23-11F9-4722-AA6F-75E15C9A8F59}"/>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B9628A7C-7DFC-4D73-83FE-E43D6E6C40DD}"/>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lumMod val="75000"/>
                    <a:alpha val="6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lumMod val="75000"/>
                  <a:alpha val="60000"/>
                </a:schemeClr>
              </a:solidFill>
              <a:latin typeface="+mj-lt"/>
              <a:ea typeface="Liberation Sans" panose="020B0604020202020204"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34A15160-42CB-4AC9-8244-6AB80B818F36}"/>
              </a:ext>
            </a:extLst>
          </p:cNvPr>
          <p:cNvGrpSpPr/>
          <p:nvPr userDrawn="1"/>
        </p:nvGrpSpPr>
        <p:grpSpPr>
          <a:xfrm>
            <a:off x="7432606" y="6430969"/>
            <a:ext cx="1907633" cy="246221"/>
            <a:chOff x="6631531" y="1151808"/>
            <a:chExt cx="1907633" cy="246221"/>
          </a:xfrm>
        </p:grpSpPr>
        <p:sp>
          <p:nvSpPr>
            <p:cNvPr id="19" name="TextBox 18">
              <a:extLst>
                <a:ext uri="{FF2B5EF4-FFF2-40B4-BE49-F238E27FC236}">
                  <a16:creationId xmlns:a16="http://schemas.microsoft.com/office/drawing/2014/main" id="{D01AA219-1C1A-4029-980F-2B392A666537}"/>
                </a:ext>
              </a:extLst>
            </p:cNvPr>
            <p:cNvSpPr txBox="1"/>
            <p:nvPr/>
          </p:nvSpPr>
          <p:spPr>
            <a:xfrm>
              <a:off x="6709372"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331 Street, Los Angeles, US</a:t>
              </a:r>
              <a:endParaRPr lang="id-ID" sz="1000" b="0" dirty="0">
                <a:solidFill>
                  <a:schemeClr val="bg1">
                    <a:lumMod val="75000"/>
                    <a:alpha val="60000"/>
                  </a:schemeClr>
                </a:solidFill>
                <a:latin typeface="+mj-lt"/>
                <a:cs typeface="Segoe UI" panose="020B0502040204020203" pitchFamily="34" charset="0"/>
              </a:endParaRPr>
            </a:p>
          </p:txBody>
        </p:sp>
        <p:sp>
          <p:nvSpPr>
            <p:cNvPr id="20" name="Freeform 2">
              <a:extLst>
                <a:ext uri="{FF2B5EF4-FFF2-40B4-BE49-F238E27FC236}">
                  <a16:creationId xmlns:a16="http://schemas.microsoft.com/office/drawing/2014/main" id="{775B36DA-B50C-484E-ABBA-7D9CBB78C370}"/>
                </a:ext>
              </a:extLst>
            </p:cNvPr>
            <p:cNvSpPr>
              <a:spLocks noChangeArrowheads="1"/>
            </p:cNvSpPr>
            <p:nvPr/>
          </p:nvSpPr>
          <p:spPr bwMode="auto">
            <a:xfrm>
              <a:off x="6631531" y="1209674"/>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grpSp>
        <p:nvGrpSpPr>
          <p:cNvPr id="21" name="Group 20">
            <a:extLst>
              <a:ext uri="{FF2B5EF4-FFF2-40B4-BE49-F238E27FC236}">
                <a16:creationId xmlns:a16="http://schemas.microsoft.com/office/drawing/2014/main" id="{283AA25A-3FC9-4E92-BED3-C4B67AEDBBD8}"/>
              </a:ext>
            </a:extLst>
          </p:cNvPr>
          <p:cNvGrpSpPr/>
          <p:nvPr userDrawn="1"/>
        </p:nvGrpSpPr>
        <p:grpSpPr>
          <a:xfrm>
            <a:off x="9471340" y="6430969"/>
            <a:ext cx="1959148" cy="246221"/>
            <a:chOff x="8670265" y="1151808"/>
            <a:chExt cx="1959148" cy="246221"/>
          </a:xfrm>
        </p:grpSpPr>
        <p:sp>
          <p:nvSpPr>
            <p:cNvPr id="22" name="TextBox 21">
              <a:extLst>
                <a:ext uri="{FF2B5EF4-FFF2-40B4-BE49-F238E27FC236}">
                  <a16:creationId xmlns:a16="http://schemas.microsoft.com/office/drawing/2014/main" id="{14DC3DBC-7C6A-4884-B0D6-2213F887C81B}"/>
                </a:ext>
              </a:extLst>
            </p:cNvPr>
            <p:cNvSpPr txBox="1"/>
            <p:nvPr/>
          </p:nvSpPr>
          <p:spPr>
            <a:xfrm>
              <a:off x="8799621" y="1151808"/>
              <a:ext cx="1829792" cy="246221"/>
            </a:xfrm>
            <a:prstGeom prst="rect">
              <a:avLst/>
            </a:prstGeom>
            <a:noFill/>
          </p:spPr>
          <p:txBody>
            <a:bodyPr wrap="square" rtlCol="0">
              <a:spAutoFit/>
            </a:bodyPr>
            <a:lstStyle/>
            <a:p>
              <a:r>
                <a:rPr lang="en-US" sz="1000" b="0" dirty="0">
                  <a:solidFill>
                    <a:schemeClr val="bg1">
                      <a:lumMod val="75000"/>
                      <a:alpha val="60000"/>
                    </a:schemeClr>
                  </a:solidFill>
                  <a:latin typeface="+mj-lt"/>
                  <a:cs typeface="Segoe UI" panose="020B0502040204020203" pitchFamily="34" charset="0"/>
                </a:rPr>
                <a:t>mail@yourcompany.com</a:t>
              </a:r>
            </a:p>
          </p:txBody>
        </p:sp>
        <p:sp>
          <p:nvSpPr>
            <p:cNvPr id="23" name="Freeform 51">
              <a:extLst>
                <a:ext uri="{FF2B5EF4-FFF2-40B4-BE49-F238E27FC236}">
                  <a16:creationId xmlns:a16="http://schemas.microsoft.com/office/drawing/2014/main" id="{625F09F7-5F05-4BD9-8ABB-61E8DBC66CFC}"/>
                </a:ext>
              </a:extLst>
            </p:cNvPr>
            <p:cNvSpPr>
              <a:spLocks noChangeArrowheads="1"/>
            </p:cNvSpPr>
            <p:nvPr/>
          </p:nvSpPr>
          <p:spPr bwMode="auto">
            <a:xfrm>
              <a:off x="8670265" y="1223963"/>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adFill>
              <a:gsLst>
                <a:gs pos="10000">
                  <a:schemeClr val="accent1"/>
                </a:gs>
                <a:gs pos="100000">
                  <a:schemeClr val="accent2"/>
                </a:gs>
              </a:gsLst>
              <a:lin ang="18900000" scaled="1"/>
            </a:gra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grpSp>
      <p:sp>
        <p:nvSpPr>
          <p:cNvPr id="24" name="Rectangle: Rounded Corners 23">
            <a:extLst>
              <a:ext uri="{FF2B5EF4-FFF2-40B4-BE49-F238E27FC236}">
                <a16:creationId xmlns:a16="http://schemas.microsoft.com/office/drawing/2014/main" id="{F56B8174-225D-488E-8A90-1266B7CD315D}"/>
              </a:ext>
            </a:extLst>
          </p:cNvPr>
          <p:cNvSpPr/>
          <p:nvPr userDrawn="1"/>
        </p:nvSpPr>
        <p:spPr>
          <a:xfrm>
            <a:off x="241034" y="6503583"/>
            <a:ext cx="6767635" cy="143667"/>
          </a:xfrm>
          <a:prstGeom prst="roundRect">
            <a:avLst>
              <a:gd name="adj" fmla="val 50000"/>
            </a:avLst>
          </a:prstGeom>
          <a:pattFill prst="wdUpDiag">
            <a:fgClr>
              <a:srgbClr val="091929"/>
            </a:fgClr>
            <a:bgClr>
              <a:srgbClr val="0D243B"/>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E652C42-3B56-4C16-8FEE-68EEE1639939}"/>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1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a:gsLst>
            <a:gs pos="10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09D23A-9750-4E78-89AA-537B923F66A6}"/>
              </a:ext>
            </a:extLst>
          </p:cNvPr>
          <p:cNvGrpSpPr/>
          <p:nvPr userDrawn="1"/>
        </p:nvGrpSpPr>
        <p:grpSpPr>
          <a:xfrm>
            <a:off x="278276" y="245814"/>
            <a:ext cx="1226673" cy="224720"/>
            <a:chOff x="1304820" y="3012107"/>
            <a:chExt cx="2771403" cy="507705"/>
          </a:xfrm>
          <a:solidFill>
            <a:schemeClr val="bg1">
              <a:alpha val="50000"/>
            </a:schemeClr>
          </a:solidFill>
        </p:grpSpPr>
        <p:sp>
          <p:nvSpPr>
            <p:cNvPr id="5" name="Freeform: Shape 4">
              <a:extLst>
                <a:ext uri="{FF2B5EF4-FFF2-40B4-BE49-F238E27FC236}">
                  <a16:creationId xmlns:a16="http://schemas.microsoft.com/office/drawing/2014/main" id="{98F4633A-179C-4F7F-80A9-280FC02C338D}"/>
                </a:ext>
              </a:extLst>
            </p:cNvPr>
            <p:cNvSpPr/>
            <p:nvPr/>
          </p:nvSpPr>
          <p:spPr>
            <a:xfrm>
              <a:off x="1304820" y="3108758"/>
              <a:ext cx="2771403" cy="411054"/>
            </a:xfrm>
            <a:custGeom>
              <a:avLst/>
              <a:gdLst>
                <a:gd name="connsiteX0" fmla="*/ 822062 w 2771403"/>
                <a:gd name="connsiteY0" fmla="*/ 99333 h 411054"/>
                <a:gd name="connsiteX1" fmla="*/ 772395 w 2771403"/>
                <a:gd name="connsiteY1" fmla="*/ 256291 h 411054"/>
                <a:gd name="connsiteX2" fmla="*/ 873100 w 2771403"/>
                <a:gd name="connsiteY2" fmla="*/ 256291 h 411054"/>
                <a:gd name="connsiteX3" fmla="*/ 823708 w 2771403"/>
                <a:gd name="connsiteY3" fmla="*/ 99333 h 411054"/>
                <a:gd name="connsiteX4" fmla="*/ 1120625 w 2771403"/>
                <a:gd name="connsiteY4" fmla="*/ 67502 h 411054"/>
                <a:gd name="connsiteX5" fmla="*/ 1120625 w 2771403"/>
                <a:gd name="connsiteY5" fmla="*/ 183849 h 411054"/>
                <a:gd name="connsiteX6" fmla="*/ 1189774 w 2771403"/>
                <a:gd name="connsiteY6" fmla="*/ 183849 h 411054"/>
                <a:gd name="connsiteX7" fmla="*/ 1240127 w 2771403"/>
                <a:gd name="connsiteY7" fmla="*/ 169580 h 411054"/>
                <a:gd name="connsiteX8" fmla="*/ 1256728 w 2771403"/>
                <a:gd name="connsiteY8" fmla="*/ 127322 h 411054"/>
                <a:gd name="connsiteX9" fmla="*/ 1240127 w 2771403"/>
                <a:gd name="connsiteY9" fmla="*/ 83692 h 411054"/>
                <a:gd name="connsiteX10" fmla="*/ 1191146 w 2771403"/>
                <a:gd name="connsiteY10" fmla="*/ 67502 h 411054"/>
                <a:gd name="connsiteX11" fmla="*/ 2497824 w 2771403"/>
                <a:gd name="connsiteY11" fmla="*/ 5762 h 411054"/>
                <a:gd name="connsiteX12" fmla="*/ 2770854 w 2771403"/>
                <a:gd name="connsiteY12" fmla="*/ 5762 h 411054"/>
                <a:gd name="connsiteX13" fmla="*/ 2770854 w 2771403"/>
                <a:gd name="connsiteY13" fmla="*/ 67502 h 411054"/>
                <a:gd name="connsiteX14" fmla="*/ 2577950 w 2771403"/>
                <a:gd name="connsiteY14" fmla="*/ 67502 h 411054"/>
                <a:gd name="connsiteX15" fmla="*/ 2577950 w 2771403"/>
                <a:gd name="connsiteY15" fmla="*/ 167934 h 411054"/>
                <a:gd name="connsiteX16" fmla="*/ 2743414 w 2771403"/>
                <a:gd name="connsiteY16" fmla="*/ 167934 h 411054"/>
                <a:gd name="connsiteX17" fmla="*/ 2743414 w 2771403"/>
                <a:gd name="connsiteY17" fmla="*/ 229674 h 411054"/>
                <a:gd name="connsiteX18" fmla="*/ 2577950 w 2771403"/>
                <a:gd name="connsiteY18" fmla="*/ 229674 h 411054"/>
                <a:gd name="connsiteX19" fmla="*/ 2577950 w 2771403"/>
                <a:gd name="connsiteY19" fmla="*/ 343551 h 411054"/>
                <a:gd name="connsiteX20" fmla="*/ 2771403 w 2771403"/>
                <a:gd name="connsiteY20" fmla="*/ 343551 h 411054"/>
                <a:gd name="connsiteX21" fmla="*/ 2771403 w 2771403"/>
                <a:gd name="connsiteY21" fmla="*/ 405291 h 411054"/>
                <a:gd name="connsiteX22" fmla="*/ 2497824 w 2771403"/>
                <a:gd name="connsiteY22" fmla="*/ 405291 h 411054"/>
                <a:gd name="connsiteX23" fmla="*/ 2097774 w 2771403"/>
                <a:gd name="connsiteY23" fmla="*/ 5762 h 411054"/>
                <a:gd name="connsiteX24" fmla="*/ 2177900 w 2771403"/>
                <a:gd name="connsiteY24" fmla="*/ 5762 h 411054"/>
                <a:gd name="connsiteX25" fmla="*/ 2339248 w 2771403"/>
                <a:gd name="connsiteY25" fmla="*/ 278517 h 411054"/>
                <a:gd name="connsiteX26" fmla="*/ 2340894 w 2771403"/>
                <a:gd name="connsiteY26" fmla="*/ 278243 h 411054"/>
                <a:gd name="connsiteX27" fmla="*/ 2340894 w 2771403"/>
                <a:gd name="connsiteY27" fmla="*/ 5762 h 411054"/>
                <a:gd name="connsiteX28" fmla="*/ 2420745 w 2771403"/>
                <a:gd name="connsiteY28" fmla="*/ 5762 h 411054"/>
                <a:gd name="connsiteX29" fmla="*/ 2420745 w 2771403"/>
                <a:gd name="connsiteY29" fmla="*/ 405291 h 411054"/>
                <a:gd name="connsiteX30" fmla="*/ 2340894 w 2771403"/>
                <a:gd name="connsiteY30" fmla="*/ 405291 h 411054"/>
                <a:gd name="connsiteX31" fmla="*/ 2179546 w 2771403"/>
                <a:gd name="connsiteY31" fmla="*/ 132261 h 411054"/>
                <a:gd name="connsiteX32" fmla="*/ 2177900 w 2771403"/>
                <a:gd name="connsiteY32" fmla="*/ 132536 h 411054"/>
                <a:gd name="connsiteX33" fmla="*/ 2177900 w 2771403"/>
                <a:gd name="connsiteY33" fmla="*/ 405291 h 411054"/>
                <a:gd name="connsiteX34" fmla="*/ 2097774 w 2771403"/>
                <a:gd name="connsiteY34" fmla="*/ 405291 h 411054"/>
                <a:gd name="connsiteX35" fmla="*/ 1416914 w 2771403"/>
                <a:gd name="connsiteY35" fmla="*/ 5762 h 411054"/>
                <a:gd name="connsiteX36" fmla="*/ 1497039 w 2771403"/>
                <a:gd name="connsiteY36" fmla="*/ 5762 h 411054"/>
                <a:gd name="connsiteX37" fmla="*/ 1497039 w 2771403"/>
                <a:gd name="connsiteY37" fmla="*/ 405291 h 411054"/>
                <a:gd name="connsiteX38" fmla="*/ 1416914 w 2771403"/>
                <a:gd name="connsiteY38" fmla="*/ 405291 h 411054"/>
                <a:gd name="connsiteX39" fmla="*/ 1040499 w 2771403"/>
                <a:gd name="connsiteY39" fmla="*/ 5762 h 411054"/>
                <a:gd name="connsiteX40" fmla="*/ 1191146 w 2771403"/>
                <a:gd name="connsiteY40" fmla="*/ 5762 h 411054"/>
                <a:gd name="connsiteX41" fmla="*/ 1298025 w 2771403"/>
                <a:gd name="connsiteY41" fmla="*/ 36907 h 411054"/>
                <a:gd name="connsiteX42" fmla="*/ 1336579 w 2771403"/>
                <a:gd name="connsiteY42" fmla="*/ 123755 h 411054"/>
                <a:gd name="connsiteX43" fmla="*/ 1320389 w 2771403"/>
                <a:gd name="connsiteY43" fmla="*/ 176989 h 411054"/>
                <a:gd name="connsiteX44" fmla="*/ 1272918 w 2771403"/>
                <a:gd name="connsiteY44" fmla="*/ 212935 h 411054"/>
                <a:gd name="connsiteX45" fmla="*/ 1323819 w 2771403"/>
                <a:gd name="connsiteY45" fmla="*/ 247784 h 411054"/>
                <a:gd name="connsiteX46" fmla="*/ 1339323 w 2771403"/>
                <a:gd name="connsiteY46" fmla="*/ 308153 h 411054"/>
                <a:gd name="connsiteX47" fmla="*/ 1339323 w 2771403"/>
                <a:gd name="connsiteY47" fmla="*/ 337514 h 411054"/>
                <a:gd name="connsiteX48" fmla="*/ 1343851 w 2771403"/>
                <a:gd name="connsiteY48" fmla="*/ 372500 h 411054"/>
                <a:gd name="connsiteX49" fmla="*/ 1359354 w 2771403"/>
                <a:gd name="connsiteY49" fmla="*/ 399529 h 411054"/>
                <a:gd name="connsiteX50" fmla="*/ 1359354 w 2771403"/>
                <a:gd name="connsiteY50" fmla="*/ 405291 h 411054"/>
                <a:gd name="connsiteX51" fmla="*/ 1276759 w 2771403"/>
                <a:gd name="connsiteY51" fmla="*/ 405291 h 411054"/>
                <a:gd name="connsiteX52" fmla="*/ 1262490 w 2771403"/>
                <a:gd name="connsiteY52" fmla="*/ 375930 h 411054"/>
                <a:gd name="connsiteX53" fmla="*/ 1259198 w 2771403"/>
                <a:gd name="connsiteY53" fmla="*/ 336965 h 411054"/>
                <a:gd name="connsiteX54" fmla="*/ 1259198 w 2771403"/>
                <a:gd name="connsiteY54" fmla="*/ 308702 h 411054"/>
                <a:gd name="connsiteX55" fmla="*/ 1242871 w 2771403"/>
                <a:gd name="connsiteY55" fmla="*/ 262191 h 411054"/>
                <a:gd name="connsiteX56" fmla="*/ 1196908 w 2771403"/>
                <a:gd name="connsiteY56" fmla="*/ 245589 h 411054"/>
                <a:gd name="connsiteX57" fmla="*/ 1120625 w 2771403"/>
                <a:gd name="connsiteY57" fmla="*/ 245589 h 411054"/>
                <a:gd name="connsiteX58" fmla="*/ 1120625 w 2771403"/>
                <a:gd name="connsiteY58" fmla="*/ 405291 h 411054"/>
                <a:gd name="connsiteX59" fmla="*/ 1040499 w 2771403"/>
                <a:gd name="connsiteY59" fmla="*/ 405291 h 411054"/>
                <a:gd name="connsiteX60" fmla="*/ 781999 w 2771403"/>
                <a:gd name="connsiteY60" fmla="*/ 5762 h 411054"/>
                <a:gd name="connsiteX61" fmla="*/ 864045 w 2771403"/>
                <a:gd name="connsiteY61" fmla="*/ 5762 h 411054"/>
                <a:gd name="connsiteX62" fmla="*/ 1000972 w 2771403"/>
                <a:gd name="connsiteY62" fmla="*/ 405291 h 411054"/>
                <a:gd name="connsiteX63" fmla="*/ 920023 w 2771403"/>
                <a:gd name="connsiteY63" fmla="*/ 405291 h 411054"/>
                <a:gd name="connsiteX64" fmla="*/ 892857 w 2771403"/>
                <a:gd name="connsiteY64" fmla="*/ 319129 h 411054"/>
                <a:gd name="connsiteX65" fmla="*/ 752638 w 2771403"/>
                <a:gd name="connsiteY65" fmla="*/ 319129 h 411054"/>
                <a:gd name="connsiteX66" fmla="*/ 725472 w 2771403"/>
                <a:gd name="connsiteY66" fmla="*/ 405291 h 411054"/>
                <a:gd name="connsiteX67" fmla="*/ 644523 w 2771403"/>
                <a:gd name="connsiteY67" fmla="*/ 405291 h 411054"/>
                <a:gd name="connsiteX68" fmla="*/ 373749 w 2771403"/>
                <a:gd name="connsiteY68" fmla="*/ 5762 h 411054"/>
                <a:gd name="connsiteX69" fmla="*/ 453875 w 2771403"/>
                <a:gd name="connsiteY69" fmla="*/ 5762 h 411054"/>
                <a:gd name="connsiteX70" fmla="*/ 453875 w 2771403"/>
                <a:gd name="connsiteY70" fmla="*/ 343551 h 411054"/>
                <a:gd name="connsiteX71" fmla="*/ 631687 w 2771403"/>
                <a:gd name="connsiteY71" fmla="*/ 343551 h 411054"/>
                <a:gd name="connsiteX72" fmla="*/ 631687 w 2771403"/>
                <a:gd name="connsiteY72" fmla="*/ 405291 h 411054"/>
                <a:gd name="connsiteX73" fmla="*/ 373749 w 2771403"/>
                <a:gd name="connsiteY73" fmla="*/ 405291 h 411054"/>
                <a:gd name="connsiteX74" fmla="*/ 1720155 w 2771403"/>
                <a:gd name="connsiteY74" fmla="*/ 0 h 411054"/>
                <a:gd name="connsiteX75" fmla="*/ 1835953 w 2771403"/>
                <a:gd name="connsiteY75" fmla="*/ 38004 h 411054"/>
                <a:gd name="connsiteX76" fmla="*/ 1876564 w 2771403"/>
                <a:gd name="connsiteY76" fmla="*/ 141591 h 411054"/>
                <a:gd name="connsiteX77" fmla="*/ 1876016 w 2771403"/>
                <a:gd name="connsiteY77" fmla="*/ 143237 h 411054"/>
                <a:gd name="connsiteX78" fmla="*/ 1798086 w 2771403"/>
                <a:gd name="connsiteY78" fmla="*/ 143237 h 411054"/>
                <a:gd name="connsiteX79" fmla="*/ 1779152 w 2771403"/>
                <a:gd name="connsiteY79" fmla="*/ 82732 h 411054"/>
                <a:gd name="connsiteX80" fmla="*/ 1720155 w 2771403"/>
                <a:gd name="connsiteY80" fmla="*/ 61740 h 411054"/>
                <a:gd name="connsiteX81" fmla="*/ 1663080 w 2771403"/>
                <a:gd name="connsiteY81" fmla="*/ 90936 h 411054"/>
                <a:gd name="connsiteX82" fmla="*/ 1641951 w 2771403"/>
                <a:gd name="connsiteY82" fmla="*/ 165365 h 411054"/>
                <a:gd name="connsiteX83" fmla="*/ 1641951 w 2771403"/>
                <a:gd name="connsiteY83" fmla="*/ 245139 h 411054"/>
                <a:gd name="connsiteX84" fmla="*/ 1664177 w 2771403"/>
                <a:gd name="connsiteY84" fmla="*/ 320117 h 411054"/>
                <a:gd name="connsiteX85" fmla="*/ 1724271 w 2771403"/>
                <a:gd name="connsiteY85" fmla="*/ 349313 h 411054"/>
                <a:gd name="connsiteX86" fmla="*/ 1779838 w 2771403"/>
                <a:gd name="connsiteY86" fmla="*/ 329145 h 411054"/>
                <a:gd name="connsiteX87" fmla="*/ 1797811 w 2771403"/>
                <a:gd name="connsiteY87" fmla="*/ 269188 h 411054"/>
                <a:gd name="connsiteX88" fmla="*/ 1875467 w 2771403"/>
                <a:gd name="connsiteY88" fmla="*/ 269188 h 411054"/>
                <a:gd name="connsiteX89" fmla="*/ 1876016 w 2771403"/>
                <a:gd name="connsiteY89" fmla="*/ 270834 h 411054"/>
                <a:gd name="connsiteX90" fmla="*/ 1836639 w 2771403"/>
                <a:gd name="connsiteY90" fmla="*/ 373186 h 411054"/>
                <a:gd name="connsiteX91" fmla="*/ 1724271 w 2771403"/>
                <a:gd name="connsiteY91" fmla="*/ 411054 h 411054"/>
                <a:gd name="connsiteX92" fmla="*/ 1607102 w 2771403"/>
                <a:gd name="connsiteY92" fmla="*/ 364680 h 411054"/>
                <a:gd name="connsiteX93" fmla="*/ 1562100 w 2771403"/>
                <a:gd name="connsiteY93" fmla="*/ 245315 h 411054"/>
                <a:gd name="connsiteX94" fmla="*/ 1562100 w 2771403"/>
                <a:gd name="connsiteY94" fmla="*/ 166013 h 411054"/>
                <a:gd name="connsiteX95" fmla="*/ 1606004 w 2771403"/>
                <a:gd name="connsiteY95" fmla="*/ 46648 h 411054"/>
                <a:gd name="connsiteX96" fmla="*/ 1720155 w 2771403"/>
                <a:gd name="connsiteY96" fmla="*/ 0 h 411054"/>
                <a:gd name="connsiteX97" fmla="*/ 158055 w 2771403"/>
                <a:gd name="connsiteY97" fmla="*/ 0 h 411054"/>
                <a:gd name="connsiteX98" fmla="*/ 273853 w 2771403"/>
                <a:gd name="connsiteY98" fmla="*/ 38004 h 411054"/>
                <a:gd name="connsiteX99" fmla="*/ 314464 w 2771403"/>
                <a:gd name="connsiteY99" fmla="*/ 141591 h 411054"/>
                <a:gd name="connsiteX100" fmla="*/ 313916 w 2771403"/>
                <a:gd name="connsiteY100" fmla="*/ 143237 h 411054"/>
                <a:gd name="connsiteX101" fmla="*/ 235986 w 2771403"/>
                <a:gd name="connsiteY101" fmla="*/ 143237 h 411054"/>
                <a:gd name="connsiteX102" fmla="*/ 217052 w 2771403"/>
                <a:gd name="connsiteY102" fmla="*/ 82732 h 411054"/>
                <a:gd name="connsiteX103" fmla="*/ 158055 w 2771403"/>
                <a:gd name="connsiteY103" fmla="*/ 61740 h 411054"/>
                <a:gd name="connsiteX104" fmla="*/ 100980 w 2771403"/>
                <a:gd name="connsiteY104" fmla="*/ 90936 h 411054"/>
                <a:gd name="connsiteX105" fmla="*/ 79851 w 2771403"/>
                <a:gd name="connsiteY105" fmla="*/ 165365 h 411054"/>
                <a:gd name="connsiteX106" fmla="*/ 79851 w 2771403"/>
                <a:gd name="connsiteY106" fmla="*/ 245139 h 411054"/>
                <a:gd name="connsiteX107" fmla="*/ 102077 w 2771403"/>
                <a:gd name="connsiteY107" fmla="*/ 320117 h 411054"/>
                <a:gd name="connsiteX108" fmla="*/ 162171 w 2771403"/>
                <a:gd name="connsiteY108" fmla="*/ 349313 h 411054"/>
                <a:gd name="connsiteX109" fmla="*/ 217738 w 2771403"/>
                <a:gd name="connsiteY109" fmla="*/ 329145 h 411054"/>
                <a:gd name="connsiteX110" fmla="*/ 235711 w 2771403"/>
                <a:gd name="connsiteY110" fmla="*/ 269188 h 411054"/>
                <a:gd name="connsiteX111" fmla="*/ 313367 w 2771403"/>
                <a:gd name="connsiteY111" fmla="*/ 269188 h 411054"/>
                <a:gd name="connsiteX112" fmla="*/ 313916 w 2771403"/>
                <a:gd name="connsiteY112" fmla="*/ 270834 h 411054"/>
                <a:gd name="connsiteX113" fmla="*/ 274539 w 2771403"/>
                <a:gd name="connsiteY113" fmla="*/ 373186 h 411054"/>
                <a:gd name="connsiteX114" fmla="*/ 162171 w 2771403"/>
                <a:gd name="connsiteY114" fmla="*/ 411054 h 411054"/>
                <a:gd name="connsiteX115" fmla="*/ 45002 w 2771403"/>
                <a:gd name="connsiteY115" fmla="*/ 364680 h 411054"/>
                <a:gd name="connsiteX116" fmla="*/ 0 w 2771403"/>
                <a:gd name="connsiteY116" fmla="*/ 245315 h 411054"/>
                <a:gd name="connsiteX117" fmla="*/ 0 w 2771403"/>
                <a:gd name="connsiteY117" fmla="*/ 166013 h 411054"/>
                <a:gd name="connsiteX118" fmla="*/ 43904 w 2771403"/>
                <a:gd name="connsiteY118" fmla="*/ 46648 h 411054"/>
                <a:gd name="connsiteX119" fmla="*/ 158055 w 2771403"/>
                <a:gd name="connsiteY119" fmla="*/ 0 h 41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771403" h="411054">
                  <a:moveTo>
                    <a:pt x="822062" y="99333"/>
                  </a:moveTo>
                  <a:lnTo>
                    <a:pt x="772395" y="256291"/>
                  </a:lnTo>
                  <a:lnTo>
                    <a:pt x="873100" y="256291"/>
                  </a:lnTo>
                  <a:lnTo>
                    <a:pt x="823708" y="99333"/>
                  </a:lnTo>
                  <a:close/>
                  <a:moveTo>
                    <a:pt x="1120625" y="67502"/>
                  </a:moveTo>
                  <a:lnTo>
                    <a:pt x="1120625" y="183849"/>
                  </a:lnTo>
                  <a:lnTo>
                    <a:pt x="1189774" y="183849"/>
                  </a:lnTo>
                  <a:cubicBezTo>
                    <a:pt x="1212275" y="183849"/>
                    <a:pt x="1229059" y="179093"/>
                    <a:pt x="1240127" y="169580"/>
                  </a:cubicBezTo>
                  <a:cubicBezTo>
                    <a:pt x="1251194" y="160067"/>
                    <a:pt x="1256728" y="145981"/>
                    <a:pt x="1256728" y="127322"/>
                  </a:cubicBezTo>
                  <a:cubicBezTo>
                    <a:pt x="1256728" y="109029"/>
                    <a:pt x="1251194" y="94485"/>
                    <a:pt x="1240127" y="83692"/>
                  </a:cubicBezTo>
                  <a:cubicBezTo>
                    <a:pt x="1229059" y="72899"/>
                    <a:pt x="1212732" y="67502"/>
                    <a:pt x="1191146" y="67502"/>
                  </a:cubicBezTo>
                  <a:close/>
                  <a:moveTo>
                    <a:pt x="2497824" y="5762"/>
                  </a:moveTo>
                  <a:lnTo>
                    <a:pt x="2770854" y="5762"/>
                  </a:lnTo>
                  <a:lnTo>
                    <a:pt x="2770854" y="67502"/>
                  </a:lnTo>
                  <a:lnTo>
                    <a:pt x="2577950" y="67502"/>
                  </a:lnTo>
                  <a:lnTo>
                    <a:pt x="2577950" y="167934"/>
                  </a:lnTo>
                  <a:lnTo>
                    <a:pt x="2743414" y="167934"/>
                  </a:lnTo>
                  <a:lnTo>
                    <a:pt x="2743414" y="229674"/>
                  </a:lnTo>
                  <a:lnTo>
                    <a:pt x="2577950" y="229674"/>
                  </a:lnTo>
                  <a:lnTo>
                    <a:pt x="2577950" y="343551"/>
                  </a:lnTo>
                  <a:lnTo>
                    <a:pt x="2771403" y="343551"/>
                  </a:lnTo>
                  <a:lnTo>
                    <a:pt x="2771403" y="405291"/>
                  </a:lnTo>
                  <a:lnTo>
                    <a:pt x="2497824" y="405291"/>
                  </a:lnTo>
                  <a:close/>
                  <a:moveTo>
                    <a:pt x="2097774" y="5762"/>
                  </a:moveTo>
                  <a:lnTo>
                    <a:pt x="2177900" y="5762"/>
                  </a:lnTo>
                  <a:lnTo>
                    <a:pt x="2339248" y="278517"/>
                  </a:lnTo>
                  <a:lnTo>
                    <a:pt x="2340894" y="278243"/>
                  </a:lnTo>
                  <a:lnTo>
                    <a:pt x="2340894" y="5762"/>
                  </a:lnTo>
                  <a:lnTo>
                    <a:pt x="2420745" y="5762"/>
                  </a:lnTo>
                  <a:lnTo>
                    <a:pt x="2420745" y="405291"/>
                  </a:lnTo>
                  <a:lnTo>
                    <a:pt x="2340894" y="405291"/>
                  </a:lnTo>
                  <a:lnTo>
                    <a:pt x="2179546" y="132261"/>
                  </a:lnTo>
                  <a:lnTo>
                    <a:pt x="2177900" y="132536"/>
                  </a:lnTo>
                  <a:lnTo>
                    <a:pt x="2177900" y="405291"/>
                  </a:lnTo>
                  <a:lnTo>
                    <a:pt x="2097774" y="405291"/>
                  </a:lnTo>
                  <a:close/>
                  <a:moveTo>
                    <a:pt x="1416914" y="5762"/>
                  </a:moveTo>
                  <a:lnTo>
                    <a:pt x="1497039" y="5762"/>
                  </a:lnTo>
                  <a:lnTo>
                    <a:pt x="1497039" y="405291"/>
                  </a:lnTo>
                  <a:lnTo>
                    <a:pt x="1416914" y="405291"/>
                  </a:lnTo>
                  <a:close/>
                  <a:moveTo>
                    <a:pt x="1040499" y="5762"/>
                  </a:moveTo>
                  <a:lnTo>
                    <a:pt x="1191146" y="5762"/>
                  </a:lnTo>
                  <a:cubicBezTo>
                    <a:pt x="1236697" y="5762"/>
                    <a:pt x="1272323" y="16144"/>
                    <a:pt x="1298025" y="36907"/>
                  </a:cubicBezTo>
                  <a:cubicBezTo>
                    <a:pt x="1323728" y="57670"/>
                    <a:pt x="1336579" y="86619"/>
                    <a:pt x="1336579" y="123755"/>
                  </a:cubicBezTo>
                  <a:cubicBezTo>
                    <a:pt x="1336579" y="144426"/>
                    <a:pt x="1331182" y="162171"/>
                    <a:pt x="1320389" y="176989"/>
                  </a:cubicBezTo>
                  <a:cubicBezTo>
                    <a:pt x="1309596" y="191806"/>
                    <a:pt x="1293772" y="203789"/>
                    <a:pt x="1272918" y="212935"/>
                  </a:cubicBezTo>
                  <a:cubicBezTo>
                    <a:pt x="1296516" y="219887"/>
                    <a:pt x="1313483" y="231503"/>
                    <a:pt x="1323819" y="247784"/>
                  </a:cubicBezTo>
                  <a:cubicBezTo>
                    <a:pt x="1334155" y="264066"/>
                    <a:pt x="1339323" y="284188"/>
                    <a:pt x="1339323" y="308153"/>
                  </a:cubicBezTo>
                  <a:lnTo>
                    <a:pt x="1339323" y="337514"/>
                  </a:lnTo>
                  <a:cubicBezTo>
                    <a:pt x="1339323" y="348673"/>
                    <a:pt x="1340832" y="360335"/>
                    <a:pt x="1343851" y="372500"/>
                  </a:cubicBezTo>
                  <a:cubicBezTo>
                    <a:pt x="1346869" y="384665"/>
                    <a:pt x="1352037" y="393675"/>
                    <a:pt x="1359354" y="399529"/>
                  </a:cubicBezTo>
                  <a:lnTo>
                    <a:pt x="1359354" y="405291"/>
                  </a:lnTo>
                  <a:lnTo>
                    <a:pt x="1276759" y="405291"/>
                  </a:lnTo>
                  <a:cubicBezTo>
                    <a:pt x="1269442" y="399437"/>
                    <a:pt x="1264686" y="389650"/>
                    <a:pt x="1262490" y="375930"/>
                  </a:cubicBezTo>
                  <a:cubicBezTo>
                    <a:pt x="1260295" y="362210"/>
                    <a:pt x="1259198" y="349222"/>
                    <a:pt x="1259198" y="336965"/>
                  </a:cubicBezTo>
                  <a:lnTo>
                    <a:pt x="1259198" y="308702"/>
                  </a:lnTo>
                  <a:cubicBezTo>
                    <a:pt x="1259198" y="288762"/>
                    <a:pt x="1253755" y="273258"/>
                    <a:pt x="1242871" y="262191"/>
                  </a:cubicBezTo>
                  <a:cubicBezTo>
                    <a:pt x="1231986" y="251123"/>
                    <a:pt x="1216665" y="245589"/>
                    <a:pt x="1196908" y="245589"/>
                  </a:cubicBezTo>
                  <a:lnTo>
                    <a:pt x="1120625" y="245589"/>
                  </a:lnTo>
                  <a:lnTo>
                    <a:pt x="1120625" y="405291"/>
                  </a:lnTo>
                  <a:lnTo>
                    <a:pt x="1040499" y="405291"/>
                  </a:lnTo>
                  <a:close/>
                  <a:moveTo>
                    <a:pt x="781999" y="5762"/>
                  </a:moveTo>
                  <a:lnTo>
                    <a:pt x="864045" y="5762"/>
                  </a:lnTo>
                  <a:lnTo>
                    <a:pt x="1000972" y="405291"/>
                  </a:lnTo>
                  <a:lnTo>
                    <a:pt x="920023" y="405291"/>
                  </a:lnTo>
                  <a:lnTo>
                    <a:pt x="892857" y="319129"/>
                  </a:lnTo>
                  <a:lnTo>
                    <a:pt x="752638" y="319129"/>
                  </a:lnTo>
                  <a:lnTo>
                    <a:pt x="725472" y="405291"/>
                  </a:lnTo>
                  <a:lnTo>
                    <a:pt x="644523" y="405291"/>
                  </a:lnTo>
                  <a:close/>
                  <a:moveTo>
                    <a:pt x="373749" y="5762"/>
                  </a:moveTo>
                  <a:lnTo>
                    <a:pt x="453875" y="5762"/>
                  </a:lnTo>
                  <a:lnTo>
                    <a:pt x="453875" y="343551"/>
                  </a:lnTo>
                  <a:lnTo>
                    <a:pt x="631687" y="343551"/>
                  </a:lnTo>
                  <a:lnTo>
                    <a:pt x="631687" y="405291"/>
                  </a:lnTo>
                  <a:lnTo>
                    <a:pt x="373749" y="405291"/>
                  </a:lnTo>
                  <a:close/>
                  <a:moveTo>
                    <a:pt x="1720155" y="0"/>
                  </a:moveTo>
                  <a:cubicBezTo>
                    <a:pt x="1769548" y="0"/>
                    <a:pt x="1808147" y="12668"/>
                    <a:pt x="1835953" y="38004"/>
                  </a:cubicBezTo>
                  <a:cubicBezTo>
                    <a:pt x="1863759" y="63341"/>
                    <a:pt x="1877296" y="97870"/>
                    <a:pt x="1876564" y="141591"/>
                  </a:cubicBezTo>
                  <a:lnTo>
                    <a:pt x="1876016" y="143237"/>
                  </a:lnTo>
                  <a:lnTo>
                    <a:pt x="1798086" y="143237"/>
                  </a:lnTo>
                  <a:cubicBezTo>
                    <a:pt x="1798086" y="116895"/>
                    <a:pt x="1791774" y="96726"/>
                    <a:pt x="1779152" y="82732"/>
                  </a:cubicBezTo>
                  <a:cubicBezTo>
                    <a:pt x="1766529" y="68737"/>
                    <a:pt x="1746864" y="61740"/>
                    <a:pt x="1720155" y="61740"/>
                  </a:cubicBezTo>
                  <a:cubicBezTo>
                    <a:pt x="1696191" y="61740"/>
                    <a:pt x="1677166" y="71472"/>
                    <a:pt x="1663080" y="90936"/>
                  </a:cubicBezTo>
                  <a:cubicBezTo>
                    <a:pt x="1648994" y="110400"/>
                    <a:pt x="1641951" y="135210"/>
                    <a:pt x="1641951" y="165365"/>
                  </a:cubicBezTo>
                  <a:lnTo>
                    <a:pt x="1641951" y="245139"/>
                  </a:lnTo>
                  <a:cubicBezTo>
                    <a:pt x="1641951" y="275661"/>
                    <a:pt x="1649360" y="300653"/>
                    <a:pt x="1664177" y="320117"/>
                  </a:cubicBezTo>
                  <a:cubicBezTo>
                    <a:pt x="1678995" y="339581"/>
                    <a:pt x="1699027" y="349313"/>
                    <a:pt x="1724271" y="349313"/>
                  </a:cubicBezTo>
                  <a:cubicBezTo>
                    <a:pt x="1749333" y="349313"/>
                    <a:pt x="1767856" y="342590"/>
                    <a:pt x="1779838" y="329145"/>
                  </a:cubicBezTo>
                  <a:cubicBezTo>
                    <a:pt x="1791820" y="315699"/>
                    <a:pt x="1797811" y="295713"/>
                    <a:pt x="1797811" y="269188"/>
                  </a:cubicBezTo>
                  <a:lnTo>
                    <a:pt x="1875467" y="269188"/>
                  </a:lnTo>
                  <a:lnTo>
                    <a:pt x="1876016" y="270834"/>
                  </a:lnTo>
                  <a:cubicBezTo>
                    <a:pt x="1876747" y="313824"/>
                    <a:pt x="1863622" y="347941"/>
                    <a:pt x="1836639" y="373186"/>
                  </a:cubicBezTo>
                  <a:cubicBezTo>
                    <a:pt x="1809656" y="398431"/>
                    <a:pt x="1772200" y="411054"/>
                    <a:pt x="1724271" y="411054"/>
                  </a:cubicBezTo>
                  <a:cubicBezTo>
                    <a:pt x="1676160" y="411054"/>
                    <a:pt x="1637103" y="395596"/>
                    <a:pt x="1607102" y="364680"/>
                  </a:cubicBezTo>
                  <a:cubicBezTo>
                    <a:pt x="1577101" y="333764"/>
                    <a:pt x="1562100" y="293975"/>
                    <a:pt x="1562100" y="245315"/>
                  </a:cubicBezTo>
                  <a:lnTo>
                    <a:pt x="1562100" y="166013"/>
                  </a:lnTo>
                  <a:cubicBezTo>
                    <a:pt x="1562100" y="117535"/>
                    <a:pt x="1576735" y="77747"/>
                    <a:pt x="1606004" y="46648"/>
                  </a:cubicBezTo>
                  <a:cubicBezTo>
                    <a:pt x="1635274" y="15549"/>
                    <a:pt x="1673324" y="0"/>
                    <a:pt x="1720155" y="0"/>
                  </a:cubicBezTo>
                  <a:close/>
                  <a:moveTo>
                    <a:pt x="158055" y="0"/>
                  </a:moveTo>
                  <a:cubicBezTo>
                    <a:pt x="207448" y="0"/>
                    <a:pt x="246047" y="12668"/>
                    <a:pt x="273853" y="38004"/>
                  </a:cubicBezTo>
                  <a:cubicBezTo>
                    <a:pt x="301659" y="63341"/>
                    <a:pt x="315196" y="97870"/>
                    <a:pt x="314464" y="141591"/>
                  </a:cubicBezTo>
                  <a:lnTo>
                    <a:pt x="313916" y="143237"/>
                  </a:lnTo>
                  <a:lnTo>
                    <a:pt x="235986" y="143237"/>
                  </a:lnTo>
                  <a:cubicBezTo>
                    <a:pt x="235986" y="116895"/>
                    <a:pt x="229674" y="96726"/>
                    <a:pt x="217052" y="82732"/>
                  </a:cubicBezTo>
                  <a:cubicBezTo>
                    <a:pt x="204429" y="68737"/>
                    <a:pt x="184764" y="61740"/>
                    <a:pt x="158055" y="61740"/>
                  </a:cubicBezTo>
                  <a:cubicBezTo>
                    <a:pt x="134091" y="61740"/>
                    <a:pt x="115066" y="71472"/>
                    <a:pt x="100980" y="90936"/>
                  </a:cubicBezTo>
                  <a:cubicBezTo>
                    <a:pt x="86894" y="110400"/>
                    <a:pt x="79851" y="135210"/>
                    <a:pt x="79851" y="165365"/>
                  </a:cubicBezTo>
                  <a:lnTo>
                    <a:pt x="79851" y="245139"/>
                  </a:lnTo>
                  <a:cubicBezTo>
                    <a:pt x="79851" y="275661"/>
                    <a:pt x="87260" y="300653"/>
                    <a:pt x="102077" y="320117"/>
                  </a:cubicBezTo>
                  <a:cubicBezTo>
                    <a:pt x="116895" y="339581"/>
                    <a:pt x="136927" y="349313"/>
                    <a:pt x="162171" y="349313"/>
                  </a:cubicBezTo>
                  <a:cubicBezTo>
                    <a:pt x="187234" y="349313"/>
                    <a:pt x="205756" y="342590"/>
                    <a:pt x="217738" y="329145"/>
                  </a:cubicBezTo>
                  <a:cubicBezTo>
                    <a:pt x="229720" y="315699"/>
                    <a:pt x="235711" y="295713"/>
                    <a:pt x="235711" y="269188"/>
                  </a:cubicBezTo>
                  <a:lnTo>
                    <a:pt x="313367" y="269188"/>
                  </a:lnTo>
                  <a:lnTo>
                    <a:pt x="313916" y="270834"/>
                  </a:lnTo>
                  <a:cubicBezTo>
                    <a:pt x="314647" y="313824"/>
                    <a:pt x="301522" y="347941"/>
                    <a:pt x="274539" y="373186"/>
                  </a:cubicBezTo>
                  <a:cubicBezTo>
                    <a:pt x="247556" y="398431"/>
                    <a:pt x="210100" y="411054"/>
                    <a:pt x="162171" y="411054"/>
                  </a:cubicBezTo>
                  <a:cubicBezTo>
                    <a:pt x="114060" y="411054"/>
                    <a:pt x="75003" y="395596"/>
                    <a:pt x="45002" y="364680"/>
                  </a:cubicBezTo>
                  <a:cubicBezTo>
                    <a:pt x="15001" y="333764"/>
                    <a:pt x="0" y="293975"/>
                    <a:pt x="0" y="245315"/>
                  </a:cubicBezTo>
                  <a:lnTo>
                    <a:pt x="0" y="166013"/>
                  </a:lnTo>
                  <a:cubicBezTo>
                    <a:pt x="0" y="117535"/>
                    <a:pt x="14635" y="77747"/>
                    <a:pt x="43904" y="46648"/>
                  </a:cubicBezTo>
                  <a:cubicBezTo>
                    <a:pt x="73174" y="15549"/>
                    <a:pt x="111224" y="0"/>
                    <a:pt x="1580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9">
              <a:extLst>
                <a:ext uri="{FF2B5EF4-FFF2-40B4-BE49-F238E27FC236}">
                  <a16:creationId xmlns:a16="http://schemas.microsoft.com/office/drawing/2014/main" id="{DFE69D57-4DA9-4FF1-B985-5D37E6EB0AEF}"/>
                </a:ext>
              </a:extLst>
            </p:cNvPr>
            <p:cNvSpPr>
              <a:spLocks noEditPoints="1"/>
            </p:cNvSpPr>
            <p:nvPr/>
          </p:nvSpPr>
          <p:spPr bwMode="auto">
            <a:xfrm rot="2700000">
              <a:off x="3054867" y="3012867"/>
              <a:ext cx="458022" cy="456502"/>
            </a:xfrm>
            <a:custGeom>
              <a:avLst/>
              <a:gdLst>
                <a:gd name="T0" fmla="*/ 927 w 965"/>
                <a:gd name="T1" fmla="*/ 809 h 963"/>
                <a:gd name="T2" fmla="*/ 774 w 965"/>
                <a:gd name="T3" fmla="*/ 744 h 963"/>
                <a:gd name="T4" fmla="*/ 783 w 965"/>
                <a:gd name="T5" fmla="*/ 737 h 963"/>
                <a:gd name="T6" fmla="*/ 852 w 965"/>
                <a:gd name="T7" fmla="*/ 666 h 963"/>
                <a:gd name="T8" fmla="*/ 822 w 965"/>
                <a:gd name="T9" fmla="*/ 636 h 963"/>
                <a:gd name="T10" fmla="*/ 813 w 965"/>
                <a:gd name="T11" fmla="*/ 631 h 963"/>
                <a:gd name="T12" fmla="*/ 335 w 965"/>
                <a:gd name="T13" fmla="*/ 175 h 963"/>
                <a:gd name="T14" fmla="*/ 259 w 965"/>
                <a:gd name="T15" fmla="*/ 230 h 963"/>
                <a:gd name="T16" fmla="*/ 8 w 965"/>
                <a:gd name="T17" fmla="*/ 9 h 963"/>
                <a:gd name="T18" fmla="*/ 230 w 965"/>
                <a:gd name="T19" fmla="*/ 260 h 963"/>
                <a:gd name="T20" fmla="*/ 221 w 965"/>
                <a:gd name="T21" fmla="*/ 267 h 963"/>
                <a:gd name="T22" fmla="*/ 189 w 965"/>
                <a:gd name="T23" fmla="*/ 301 h 963"/>
                <a:gd name="T24" fmla="*/ 191 w 965"/>
                <a:gd name="T25" fmla="*/ 374 h 963"/>
                <a:gd name="T26" fmla="*/ 639 w 965"/>
                <a:gd name="T27" fmla="*/ 820 h 963"/>
                <a:gd name="T28" fmla="*/ 636 w 965"/>
                <a:gd name="T29" fmla="*/ 853 h 963"/>
                <a:gd name="T30" fmla="*/ 666 w 965"/>
                <a:gd name="T31" fmla="*/ 853 h 963"/>
                <a:gd name="T32" fmla="*/ 853 w 965"/>
                <a:gd name="T33" fmla="*/ 883 h 963"/>
                <a:gd name="T34" fmla="*/ 808 w 965"/>
                <a:gd name="T35" fmla="*/ 957 h 963"/>
                <a:gd name="T36" fmla="*/ 838 w 965"/>
                <a:gd name="T37" fmla="*/ 957 h 963"/>
                <a:gd name="T38" fmla="*/ 957 w 965"/>
                <a:gd name="T39" fmla="*/ 809 h 963"/>
                <a:gd name="T40" fmla="*/ 669 w 965"/>
                <a:gd name="T41" fmla="*/ 787 h 963"/>
                <a:gd name="T42" fmla="*/ 221 w 965"/>
                <a:gd name="T43" fmla="*/ 344 h 963"/>
                <a:gd name="T44" fmla="*/ 218 w 965"/>
                <a:gd name="T45" fmla="*/ 331 h 963"/>
                <a:gd name="T46" fmla="*/ 691 w 965"/>
                <a:gd name="T47" fmla="*/ 767 h 963"/>
                <a:gd name="T48" fmla="*/ 721 w 965"/>
                <a:gd name="T49" fmla="*/ 738 h 963"/>
                <a:gd name="T50" fmla="*/ 509 w 965"/>
                <a:gd name="T51" fmla="*/ 510 h 963"/>
                <a:gd name="T52" fmla="*/ 738 w 965"/>
                <a:gd name="T53" fmla="*/ 721 h 963"/>
                <a:gd name="T54" fmla="*/ 313 w 965"/>
                <a:gd name="T55" fmla="*/ 236 h 963"/>
                <a:gd name="T56" fmla="*/ 335 w 965"/>
                <a:gd name="T57" fmla="*/ 217 h 963"/>
                <a:gd name="T58" fmla="*/ 783 w 965"/>
                <a:gd name="T59" fmla="*/ 660 h 963"/>
                <a:gd name="T60" fmla="*/ 785 w 965"/>
                <a:gd name="T61" fmla="*/ 674 h 963"/>
                <a:gd name="T62" fmla="*/ 313 w 965"/>
                <a:gd name="T63" fmla="*/ 23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957" y="809"/>
                  </a:moveTo>
                  <a:cubicBezTo>
                    <a:pt x="948" y="800"/>
                    <a:pt x="935" y="800"/>
                    <a:pt x="927" y="809"/>
                  </a:cubicBezTo>
                  <a:cubicBezTo>
                    <a:pt x="882" y="853"/>
                    <a:pt x="882" y="853"/>
                    <a:pt x="882" y="853"/>
                  </a:cubicBezTo>
                  <a:cubicBezTo>
                    <a:pt x="774" y="744"/>
                    <a:pt x="774" y="744"/>
                    <a:pt x="774" y="744"/>
                  </a:cubicBezTo>
                  <a:cubicBezTo>
                    <a:pt x="777" y="741"/>
                    <a:pt x="777" y="741"/>
                    <a:pt x="777" y="741"/>
                  </a:cubicBezTo>
                  <a:cubicBezTo>
                    <a:pt x="780" y="740"/>
                    <a:pt x="782" y="738"/>
                    <a:pt x="783" y="737"/>
                  </a:cubicBezTo>
                  <a:cubicBezTo>
                    <a:pt x="785" y="735"/>
                    <a:pt x="786" y="733"/>
                    <a:pt x="787" y="731"/>
                  </a:cubicBezTo>
                  <a:cubicBezTo>
                    <a:pt x="852" y="666"/>
                    <a:pt x="852" y="666"/>
                    <a:pt x="852" y="666"/>
                  </a:cubicBezTo>
                  <a:cubicBezTo>
                    <a:pt x="860" y="658"/>
                    <a:pt x="860" y="645"/>
                    <a:pt x="852" y="636"/>
                  </a:cubicBezTo>
                  <a:cubicBezTo>
                    <a:pt x="844" y="628"/>
                    <a:pt x="831" y="628"/>
                    <a:pt x="822" y="636"/>
                  </a:cubicBezTo>
                  <a:cubicBezTo>
                    <a:pt x="820" y="639"/>
                    <a:pt x="820" y="639"/>
                    <a:pt x="820" y="639"/>
                  </a:cubicBezTo>
                  <a:cubicBezTo>
                    <a:pt x="818" y="636"/>
                    <a:pt x="815" y="633"/>
                    <a:pt x="813" y="631"/>
                  </a:cubicBezTo>
                  <a:cubicBezTo>
                    <a:pt x="373" y="191"/>
                    <a:pt x="373" y="191"/>
                    <a:pt x="373" y="191"/>
                  </a:cubicBezTo>
                  <a:cubicBezTo>
                    <a:pt x="363" y="181"/>
                    <a:pt x="349" y="175"/>
                    <a:pt x="335" y="175"/>
                  </a:cubicBezTo>
                  <a:cubicBezTo>
                    <a:pt x="322" y="175"/>
                    <a:pt x="310" y="180"/>
                    <a:pt x="301" y="189"/>
                  </a:cubicBezTo>
                  <a:cubicBezTo>
                    <a:pt x="259" y="230"/>
                    <a:pt x="259" y="230"/>
                    <a:pt x="259" y="230"/>
                  </a:cubicBezTo>
                  <a:cubicBezTo>
                    <a:pt x="38" y="9"/>
                    <a:pt x="38" y="9"/>
                    <a:pt x="38" y="9"/>
                  </a:cubicBezTo>
                  <a:cubicBezTo>
                    <a:pt x="30" y="0"/>
                    <a:pt x="16" y="0"/>
                    <a:pt x="8" y="9"/>
                  </a:cubicBezTo>
                  <a:cubicBezTo>
                    <a:pt x="0" y="17"/>
                    <a:pt x="0" y="30"/>
                    <a:pt x="8" y="38"/>
                  </a:cubicBezTo>
                  <a:cubicBezTo>
                    <a:pt x="230" y="260"/>
                    <a:pt x="230" y="260"/>
                    <a:pt x="230" y="260"/>
                  </a:cubicBezTo>
                  <a:cubicBezTo>
                    <a:pt x="227" y="263"/>
                    <a:pt x="227" y="263"/>
                    <a:pt x="227" y="263"/>
                  </a:cubicBezTo>
                  <a:cubicBezTo>
                    <a:pt x="225" y="264"/>
                    <a:pt x="223" y="265"/>
                    <a:pt x="221" y="267"/>
                  </a:cubicBezTo>
                  <a:cubicBezTo>
                    <a:pt x="219" y="269"/>
                    <a:pt x="218" y="271"/>
                    <a:pt x="217" y="273"/>
                  </a:cubicBezTo>
                  <a:cubicBezTo>
                    <a:pt x="189" y="301"/>
                    <a:pt x="189" y="301"/>
                    <a:pt x="189" y="301"/>
                  </a:cubicBezTo>
                  <a:cubicBezTo>
                    <a:pt x="179" y="311"/>
                    <a:pt x="174" y="324"/>
                    <a:pt x="175" y="338"/>
                  </a:cubicBezTo>
                  <a:cubicBezTo>
                    <a:pt x="175" y="351"/>
                    <a:pt x="181" y="364"/>
                    <a:pt x="191" y="374"/>
                  </a:cubicBezTo>
                  <a:cubicBezTo>
                    <a:pt x="630" y="813"/>
                    <a:pt x="630" y="813"/>
                    <a:pt x="630" y="813"/>
                  </a:cubicBezTo>
                  <a:cubicBezTo>
                    <a:pt x="633" y="816"/>
                    <a:pt x="636" y="818"/>
                    <a:pt x="639" y="820"/>
                  </a:cubicBezTo>
                  <a:cubicBezTo>
                    <a:pt x="636" y="823"/>
                    <a:pt x="636" y="823"/>
                    <a:pt x="636" y="823"/>
                  </a:cubicBezTo>
                  <a:cubicBezTo>
                    <a:pt x="628" y="831"/>
                    <a:pt x="628" y="844"/>
                    <a:pt x="636" y="853"/>
                  </a:cubicBezTo>
                  <a:cubicBezTo>
                    <a:pt x="640" y="857"/>
                    <a:pt x="645" y="859"/>
                    <a:pt x="651" y="859"/>
                  </a:cubicBezTo>
                  <a:cubicBezTo>
                    <a:pt x="656" y="859"/>
                    <a:pt x="662" y="857"/>
                    <a:pt x="666" y="853"/>
                  </a:cubicBezTo>
                  <a:cubicBezTo>
                    <a:pt x="744" y="774"/>
                    <a:pt x="744" y="774"/>
                    <a:pt x="744" y="774"/>
                  </a:cubicBezTo>
                  <a:cubicBezTo>
                    <a:pt x="853" y="883"/>
                    <a:pt x="853" y="883"/>
                    <a:pt x="853" y="883"/>
                  </a:cubicBezTo>
                  <a:cubicBezTo>
                    <a:pt x="808" y="927"/>
                    <a:pt x="808" y="927"/>
                    <a:pt x="808" y="927"/>
                  </a:cubicBezTo>
                  <a:cubicBezTo>
                    <a:pt x="800" y="935"/>
                    <a:pt x="800" y="949"/>
                    <a:pt x="808" y="957"/>
                  </a:cubicBezTo>
                  <a:cubicBezTo>
                    <a:pt x="812" y="961"/>
                    <a:pt x="818" y="963"/>
                    <a:pt x="823" y="963"/>
                  </a:cubicBezTo>
                  <a:cubicBezTo>
                    <a:pt x="828" y="963"/>
                    <a:pt x="834" y="961"/>
                    <a:pt x="838" y="957"/>
                  </a:cubicBezTo>
                  <a:cubicBezTo>
                    <a:pt x="957" y="838"/>
                    <a:pt x="957" y="838"/>
                    <a:pt x="957" y="838"/>
                  </a:cubicBezTo>
                  <a:cubicBezTo>
                    <a:pt x="965" y="830"/>
                    <a:pt x="965" y="817"/>
                    <a:pt x="957" y="809"/>
                  </a:cubicBezTo>
                  <a:close/>
                  <a:moveTo>
                    <a:pt x="673" y="786"/>
                  </a:moveTo>
                  <a:cubicBezTo>
                    <a:pt x="672" y="787"/>
                    <a:pt x="670" y="787"/>
                    <a:pt x="669" y="787"/>
                  </a:cubicBezTo>
                  <a:cubicBezTo>
                    <a:pt x="666" y="787"/>
                    <a:pt x="662" y="786"/>
                    <a:pt x="660" y="783"/>
                  </a:cubicBezTo>
                  <a:cubicBezTo>
                    <a:pt x="221" y="344"/>
                    <a:pt x="221" y="344"/>
                    <a:pt x="221" y="344"/>
                  </a:cubicBezTo>
                  <a:cubicBezTo>
                    <a:pt x="218" y="342"/>
                    <a:pt x="217" y="339"/>
                    <a:pt x="217" y="336"/>
                  </a:cubicBezTo>
                  <a:cubicBezTo>
                    <a:pt x="217" y="334"/>
                    <a:pt x="217" y="332"/>
                    <a:pt x="218" y="331"/>
                  </a:cubicBezTo>
                  <a:cubicBezTo>
                    <a:pt x="237" y="312"/>
                    <a:pt x="237" y="312"/>
                    <a:pt x="237" y="312"/>
                  </a:cubicBezTo>
                  <a:cubicBezTo>
                    <a:pt x="691" y="767"/>
                    <a:pt x="691" y="767"/>
                    <a:pt x="691" y="767"/>
                  </a:cubicBezTo>
                  <a:lnTo>
                    <a:pt x="673" y="786"/>
                  </a:lnTo>
                  <a:close/>
                  <a:moveTo>
                    <a:pt x="721" y="738"/>
                  </a:moveTo>
                  <a:cubicBezTo>
                    <a:pt x="499" y="515"/>
                    <a:pt x="499" y="515"/>
                    <a:pt x="499" y="515"/>
                  </a:cubicBezTo>
                  <a:cubicBezTo>
                    <a:pt x="503" y="514"/>
                    <a:pt x="506" y="513"/>
                    <a:pt x="509" y="510"/>
                  </a:cubicBezTo>
                  <a:cubicBezTo>
                    <a:pt x="512" y="506"/>
                    <a:pt x="514" y="502"/>
                    <a:pt x="515" y="498"/>
                  </a:cubicBezTo>
                  <a:cubicBezTo>
                    <a:pt x="738" y="721"/>
                    <a:pt x="738" y="721"/>
                    <a:pt x="738" y="721"/>
                  </a:cubicBezTo>
                  <a:lnTo>
                    <a:pt x="721" y="738"/>
                  </a:lnTo>
                  <a:close/>
                  <a:moveTo>
                    <a:pt x="313" y="236"/>
                  </a:moveTo>
                  <a:cubicBezTo>
                    <a:pt x="330" y="219"/>
                    <a:pt x="330" y="219"/>
                    <a:pt x="330" y="219"/>
                  </a:cubicBezTo>
                  <a:cubicBezTo>
                    <a:pt x="332" y="217"/>
                    <a:pt x="333" y="217"/>
                    <a:pt x="335" y="217"/>
                  </a:cubicBezTo>
                  <a:cubicBezTo>
                    <a:pt x="338" y="217"/>
                    <a:pt x="341" y="219"/>
                    <a:pt x="344" y="221"/>
                  </a:cubicBezTo>
                  <a:cubicBezTo>
                    <a:pt x="783" y="660"/>
                    <a:pt x="783" y="660"/>
                    <a:pt x="783" y="660"/>
                  </a:cubicBezTo>
                  <a:cubicBezTo>
                    <a:pt x="785" y="663"/>
                    <a:pt x="787" y="666"/>
                    <a:pt x="787" y="669"/>
                  </a:cubicBezTo>
                  <a:cubicBezTo>
                    <a:pt x="787" y="670"/>
                    <a:pt x="787" y="672"/>
                    <a:pt x="785" y="674"/>
                  </a:cubicBezTo>
                  <a:cubicBezTo>
                    <a:pt x="768" y="691"/>
                    <a:pt x="768" y="691"/>
                    <a:pt x="768" y="691"/>
                  </a:cubicBezTo>
                  <a:lnTo>
                    <a:pt x="313" y="2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C2211B88-4C30-490C-963F-2D93673C73D9}"/>
              </a:ext>
            </a:extLst>
          </p:cNvPr>
          <p:cNvSpPr txBox="1"/>
          <p:nvPr userDrawn="1"/>
        </p:nvSpPr>
        <p:spPr>
          <a:xfrm>
            <a:off x="11430488" y="6370700"/>
            <a:ext cx="652880"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70000"/>
                  </a:schemeClr>
                </a:solidFill>
                <a:latin typeface="+mj-lt"/>
                <a:ea typeface="Liberation Sans" panose="020B0604020202020204" pitchFamily="34" charset="0"/>
                <a:cs typeface="Segoe UI" panose="020B0502040204020203" pitchFamily="34" charset="0"/>
              </a:rPr>
              <a:pPr algn="ctr"/>
              <a:t>‹#›</a:t>
            </a:fld>
            <a:endParaRPr lang="id-ID" sz="4800" i="0" dirty="0">
              <a:solidFill>
                <a:schemeClr val="bg1">
                  <a:alpha val="70000"/>
                </a:schemeClr>
              </a:solidFill>
              <a:latin typeface="+mj-lt"/>
              <a:ea typeface="Liberation Sans" panose="020B0604020202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9678F761-3547-469F-9B0E-F5C5F3BE0B2C}"/>
              </a:ext>
            </a:extLst>
          </p:cNvPr>
          <p:cNvSpPr txBox="1"/>
          <p:nvPr/>
        </p:nvSpPr>
        <p:spPr>
          <a:xfrm>
            <a:off x="7510447"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331 Street, Los Angeles, US</a:t>
            </a:r>
            <a:endParaRPr lang="id-ID" sz="1000" b="0" dirty="0">
              <a:solidFill>
                <a:schemeClr val="bg1">
                  <a:alpha val="70000"/>
                </a:schemeClr>
              </a:solidFill>
              <a:latin typeface="+mj-lt"/>
              <a:cs typeface="Segoe UI" panose="020B0502040204020203" pitchFamily="34" charset="0"/>
            </a:endParaRPr>
          </a:p>
        </p:txBody>
      </p:sp>
      <p:sp>
        <p:nvSpPr>
          <p:cNvPr id="17" name="Freeform 2">
            <a:extLst>
              <a:ext uri="{FF2B5EF4-FFF2-40B4-BE49-F238E27FC236}">
                <a16:creationId xmlns:a16="http://schemas.microsoft.com/office/drawing/2014/main" id="{A2096458-AAE2-418D-BBC5-CB3CF0A9FA40}"/>
              </a:ext>
            </a:extLst>
          </p:cNvPr>
          <p:cNvSpPr>
            <a:spLocks noChangeArrowheads="1"/>
          </p:cNvSpPr>
          <p:nvPr/>
        </p:nvSpPr>
        <p:spPr bwMode="auto">
          <a:xfrm>
            <a:off x="7432606" y="6488835"/>
            <a:ext cx="88997" cy="143667"/>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19" name="TextBox 18">
            <a:extLst>
              <a:ext uri="{FF2B5EF4-FFF2-40B4-BE49-F238E27FC236}">
                <a16:creationId xmlns:a16="http://schemas.microsoft.com/office/drawing/2014/main" id="{EBC6D7B7-920B-4C34-99BA-0871BD4D49FC}"/>
              </a:ext>
            </a:extLst>
          </p:cNvPr>
          <p:cNvSpPr txBox="1"/>
          <p:nvPr/>
        </p:nvSpPr>
        <p:spPr>
          <a:xfrm>
            <a:off x="9600696" y="6430969"/>
            <a:ext cx="1829792" cy="246221"/>
          </a:xfrm>
          <a:prstGeom prst="rect">
            <a:avLst/>
          </a:prstGeom>
          <a:noFill/>
        </p:spPr>
        <p:txBody>
          <a:bodyPr wrap="square" rtlCol="0">
            <a:spAutoFit/>
          </a:bodyPr>
          <a:lstStyle/>
          <a:p>
            <a:r>
              <a:rPr lang="en-US" sz="1000" b="0" dirty="0">
                <a:solidFill>
                  <a:schemeClr val="bg1">
                    <a:alpha val="70000"/>
                  </a:schemeClr>
                </a:solidFill>
                <a:latin typeface="+mj-lt"/>
                <a:cs typeface="Segoe UI" panose="020B0502040204020203" pitchFamily="34" charset="0"/>
              </a:rPr>
              <a:t>mail@yourcompany.com</a:t>
            </a:r>
          </a:p>
        </p:txBody>
      </p:sp>
      <p:sp>
        <p:nvSpPr>
          <p:cNvPr id="20" name="Freeform 51">
            <a:extLst>
              <a:ext uri="{FF2B5EF4-FFF2-40B4-BE49-F238E27FC236}">
                <a16:creationId xmlns:a16="http://schemas.microsoft.com/office/drawing/2014/main" id="{24748701-8576-419C-B8B8-3FF2485E23E8}"/>
              </a:ext>
            </a:extLst>
          </p:cNvPr>
          <p:cNvSpPr>
            <a:spLocks noChangeArrowheads="1"/>
          </p:cNvSpPr>
          <p:nvPr/>
        </p:nvSpPr>
        <p:spPr bwMode="auto">
          <a:xfrm>
            <a:off x="9471340" y="6503124"/>
            <a:ext cx="149837" cy="108427"/>
          </a:xfrm>
          <a:custGeom>
            <a:avLst/>
            <a:gdLst>
              <a:gd name="T0" fmla="*/ 8120 w 461"/>
              <a:gd name="T1" fmla="*/ 12182 h 285"/>
              <a:gd name="T2" fmla="*/ 8120 w 461"/>
              <a:gd name="T3" fmla="*/ 12182 h 285"/>
              <a:gd name="T4" fmla="*/ 91576 w 461"/>
              <a:gd name="T5" fmla="*/ 56398 h 285"/>
              <a:gd name="T6" fmla="*/ 104207 w 461"/>
              <a:gd name="T7" fmla="*/ 60008 h 285"/>
              <a:gd name="T8" fmla="*/ 111876 w 461"/>
              <a:gd name="T9" fmla="*/ 56398 h 285"/>
              <a:gd name="T10" fmla="*/ 195783 w 461"/>
              <a:gd name="T11" fmla="*/ 12182 h 285"/>
              <a:gd name="T12" fmla="*/ 199843 w 461"/>
              <a:gd name="T13" fmla="*/ 0 h 285"/>
              <a:gd name="T14" fmla="*/ 8120 w 461"/>
              <a:gd name="T15" fmla="*/ 0 h 285"/>
              <a:gd name="T16" fmla="*/ 8120 w 461"/>
              <a:gd name="T17" fmla="*/ 12182 h 285"/>
              <a:gd name="T18" fmla="*/ 199843 w 461"/>
              <a:gd name="T19" fmla="*/ 36095 h 285"/>
              <a:gd name="T20" fmla="*/ 199843 w 461"/>
              <a:gd name="T21" fmla="*/ 36095 h 285"/>
              <a:gd name="T22" fmla="*/ 111876 w 461"/>
              <a:gd name="T23" fmla="*/ 80311 h 285"/>
              <a:gd name="T24" fmla="*/ 104207 w 461"/>
              <a:gd name="T25" fmla="*/ 80311 h 285"/>
              <a:gd name="T26" fmla="*/ 91576 w 461"/>
              <a:gd name="T27" fmla="*/ 80311 h 285"/>
              <a:gd name="T28" fmla="*/ 8120 w 461"/>
              <a:gd name="T29" fmla="*/ 36095 h 285"/>
              <a:gd name="T30" fmla="*/ 4060 w 461"/>
              <a:gd name="T31" fmla="*/ 36095 h 285"/>
              <a:gd name="T32" fmla="*/ 4060 w 461"/>
              <a:gd name="T33" fmla="*/ 120015 h 285"/>
              <a:gd name="T34" fmla="*/ 15789 w 461"/>
              <a:gd name="T35" fmla="*/ 128137 h 285"/>
              <a:gd name="T36" fmla="*/ 191723 w 461"/>
              <a:gd name="T37" fmla="*/ 128137 h 285"/>
              <a:gd name="T38" fmla="*/ 203903 w 461"/>
              <a:gd name="T39" fmla="*/ 120015 h 285"/>
              <a:gd name="T40" fmla="*/ 203903 w 461"/>
              <a:gd name="T41" fmla="*/ 36095 h 285"/>
              <a:gd name="T42" fmla="*/ 199843 w 461"/>
              <a:gd name="T43" fmla="*/ 36095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solidFill>
                <a:schemeClr val="bg1">
                  <a:lumMod val="75000"/>
                  <a:alpha val="60000"/>
                </a:schemeClr>
              </a:solidFill>
            </a:endParaRPr>
          </a:p>
        </p:txBody>
      </p:sp>
      <p:sp>
        <p:nvSpPr>
          <p:cNvPr id="21" name="Rectangle: Rounded Corners 20">
            <a:extLst>
              <a:ext uri="{FF2B5EF4-FFF2-40B4-BE49-F238E27FC236}">
                <a16:creationId xmlns:a16="http://schemas.microsoft.com/office/drawing/2014/main" id="{75CB2B74-B13C-416E-9272-06BAAF13AF8B}"/>
              </a:ext>
            </a:extLst>
          </p:cNvPr>
          <p:cNvSpPr/>
          <p:nvPr userDrawn="1"/>
        </p:nvSpPr>
        <p:spPr>
          <a:xfrm>
            <a:off x="241034" y="6503583"/>
            <a:ext cx="6767635" cy="143667"/>
          </a:xfrm>
          <a:prstGeom prst="roundRect">
            <a:avLst>
              <a:gd name="adj" fmla="val 50000"/>
            </a:avLst>
          </a:pr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DBDBF54-BF79-48D3-A2AF-1C2859B32855}"/>
              </a:ext>
            </a:extLst>
          </p:cNvPr>
          <p:cNvCxnSpPr>
            <a:cxnSpLocks/>
          </p:cNvCxnSpPr>
          <p:nvPr userDrawn="1"/>
        </p:nvCxnSpPr>
        <p:spPr>
          <a:xfrm>
            <a:off x="11449540" y="6440495"/>
            <a:ext cx="0" cy="216281"/>
          </a:xfrm>
          <a:prstGeom prst="line">
            <a:avLst/>
          </a:prstGeom>
          <a:ln w="28575" cap="rnd">
            <a:gradFill flip="none" rotWithShape="1">
              <a:gsLst>
                <a:gs pos="0">
                  <a:schemeClr val="accent1"/>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634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3DF21D5F-8732-4EF5-AD21-AE7D926B4980}"/>
              </a:ext>
            </a:extLst>
          </p:cNvPr>
          <p:cNvSpPr/>
          <p:nvPr userDrawn="1"/>
        </p:nvSpPr>
        <p:spPr>
          <a:xfrm>
            <a:off x="241034" y="6503583"/>
            <a:ext cx="6767635" cy="143667"/>
          </a:xfrm>
          <a:prstGeom prst="roundRect">
            <a:avLst>
              <a:gd name="adj" fmla="val 50000"/>
            </a:avLst>
          </a:prstGeom>
          <a:pattFill prst="wdUpDiag">
            <a:fgClr>
              <a:srgbClr val="ECF0F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8563A0-3DF6-334E-8A87-DA8D112D3E53}"/>
              </a:ext>
            </a:extLst>
          </p:cNvPr>
          <p:cNvPicPr>
            <a:picLocks noChangeAspect="1"/>
          </p:cNvPicPr>
          <p:nvPr userDrawn="1"/>
        </p:nvPicPr>
        <p:blipFill>
          <a:blip r:embed="rId68" cstate="hqprint">
            <a:extLst>
              <a:ext uri="{28A0092B-C50C-407E-A947-70E740481C1C}">
                <a14:useLocalDpi xmlns:a14="http://schemas.microsoft.com/office/drawing/2010/main" val="0"/>
              </a:ext>
            </a:extLst>
          </a:blip>
          <a:stretch>
            <a:fillRect/>
          </a:stretch>
        </p:blipFill>
        <p:spPr>
          <a:xfrm>
            <a:off x="241034" y="210750"/>
            <a:ext cx="1911350" cy="793750"/>
          </a:xfrm>
          <a:prstGeom prst="rect">
            <a:avLst/>
          </a:prstGeom>
        </p:spPr>
      </p:pic>
    </p:spTree>
    <p:extLst>
      <p:ext uri="{BB962C8B-B14F-4D97-AF65-F5344CB8AC3E}">
        <p14:creationId xmlns:p14="http://schemas.microsoft.com/office/powerpoint/2010/main" val="1644373672"/>
      </p:ext>
    </p:extLst>
  </p:cSld>
  <p:clrMap bg1="lt1" tx1="dk1" bg2="lt2" tx2="dk2" accent1="accent1" accent2="accent2" accent3="accent3" accent4="accent4" accent5="accent5" accent6="accent6" hlink="hlink" folHlink="folHlink"/>
  <p:sldLayoutIdLst>
    <p:sldLayoutId id="2147483714" r:id="rId1"/>
    <p:sldLayoutId id="2147483699" r:id="rId2"/>
    <p:sldLayoutId id="2147483679" r:id="rId3"/>
    <p:sldLayoutId id="2147483649" r:id="rId4"/>
    <p:sldLayoutId id="2147483650" r:id="rId5"/>
    <p:sldLayoutId id="2147483673" r:id="rId6"/>
    <p:sldLayoutId id="2147483651" r:id="rId7"/>
    <p:sldLayoutId id="2147483652" r:id="rId8"/>
    <p:sldLayoutId id="2147483653" r:id="rId9"/>
    <p:sldLayoutId id="2147483683"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4" r:id="rId29"/>
    <p:sldLayoutId id="2147483675" r:id="rId30"/>
    <p:sldLayoutId id="2147483676" r:id="rId31"/>
    <p:sldLayoutId id="2147483677" r:id="rId32"/>
    <p:sldLayoutId id="2147483689" r:id="rId33"/>
    <p:sldLayoutId id="2147483678" r:id="rId34"/>
    <p:sldLayoutId id="2147483680" r:id="rId35"/>
    <p:sldLayoutId id="2147483681" r:id="rId36"/>
    <p:sldLayoutId id="2147483682" r:id="rId37"/>
    <p:sldLayoutId id="2147483684" r:id="rId38"/>
    <p:sldLayoutId id="2147483685" r:id="rId39"/>
    <p:sldLayoutId id="2147483686" r:id="rId40"/>
    <p:sldLayoutId id="2147483687" r:id="rId41"/>
    <p:sldLayoutId id="2147483688" r:id="rId42"/>
    <p:sldLayoutId id="2147483690" r:id="rId43"/>
    <p:sldLayoutId id="2147483691" r:id="rId44"/>
    <p:sldLayoutId id="2147483702" r:id="rId45"/>
    <p:sldLayoutId id="2147483703" r:id="rId46"/>
    <p:sldLayoutId id="2147483704" r:id="rId47"/>
    <p:sldLayoutId id="2147483692" r:id="rId48"/>
    <p:sldLayoutId id="2147483693" r:id="rId49"/>
    <p:sldLayoutId id="2147483694" r:id="rId50"/>
    <p:sldLayoutId id="2147483695" r:id="rId51"/>
    <p:sldLayoutId id="2147483696" r:id="rId52"/>
    <p:sldLayoutId id="2147483697" r:id="rId53"/>
    <p:sldLayoutId id="2147483698" r:id="rId54"/>
    <p:sldLayoutId id="2147483700" r:id="rId55"/>
    <p:sldLayoutId id="2147483701" r:id="rId56"/>
    <p:sldLayoutId id="2147483705" r:id="rId57"/>
    <p:sldLayoutId id="2147483706" r:id="rId58"/>
    <p:sldLayoutId id="2147483707" r:id="rId59"/>
    <p:sldLayoutId id="2147483709" r:id="rId60"/>
    <p:sldLayoutId id="2147483710" r:id="rId61"/>
    <p:sldLayoutId id="2147483711" r:id="rId62"/>
    <p:sldLayoutId id="2147483712" r:id="rId63"/>
    <p:sldLayoutId id="2147483713" r:id="rId64"/>
    <p:sldLayoutId id="2147483717" r:id="rId65"/>
    <p:sldLayoutId id="2147483718" r:id="rId6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8CCB34B6-71C3-0043-AA8C-64C119AECBDE}"/>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5634" r="563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195EE2-783B-EC41-8208-7F0C77E7FF2B}"/>
              </a:ext>
            </a:extLst>
          </p:cNvPr>
          <p:cNvSpPr>
            <a:spLocks noGrp="1"/>
          </p:cNvSpPr>
          <p:nvPr>
            <p:ph type="ctrTitle" idx="4294967295"/>
          </p:nvPr>
        </p:nvSpPr>
        <p:spPr>
          <a:xfrm>
            <a:off x="2168652" y="2712295"/>
            <a:ext cx="8159496" cy="2702830"/>
          </a:xfrm>
          <a:prstGeom prst="rect">
            <a:avLst/>
          </a:prstGeom>
          <a:noFill/>
        </p:spPr>
        <p:txBody>
          <a:bodyPr>
            <a:normAutofit/>
          </a:bodyPr>
          <a:lstStyle/>
          <a:p>
            <a:pPr algn="ctr"/>
            <a:r>
              <a:rPr lang="ka-GE" sz="3600" b="1" dirty="0" smtClean="0">
                <a:solidFill>
                  <a:srgbClr val="2E5047"/>
                </a:solidFill>
                <a:latin typeface="BPG Banner ExtraSquare Caps" panose="02060504020202060204" pitchFamily="18" charset="0"/>
              </a:rPr>
              <a:t>გეგმური ამბულატორიული სერვისების განვითარების მიმართულებები</a:t>
            </a:r>
            <a:endParaRPr lang="en-US" sz="2700" b="1" dirty="0">
              <a:solidFill>
                <a:srgbClr val="2E5047"/>
              </a:solidFill>
              <a:latin typeface="BPG Banner ExtraSquare Caps" panose="02060504020202060204" pitchFamily="18" charset="0"/>
            </a:endParaRPr>
          </a:p>
        </p:txBody>
      </p:sp>
      <p:sp>
        <p:nvSpPr>
          <p:cNvPr id="5" name="AutoShape 4">
            <a:extLst>
              <a:ext uri="{FF2B5EF4-FFF2-40B4-BE49-F238E27FC236}">
                <a16:creationId xmlns:a16="http://schemas.microsoft.com/office/drawing/2014/main" id="{821AD243-17F6-DD49-971E-097E89FC0D68}"/>
              </a:ext>
            </a:extLst>
          </p:cNvPr>
          <p:cNvSpPr>
            <a:spLocks noChangeAspect="1" noChangeArrowheads="1"/>
          </p:cNvSpPr>
          <p:nvPr/>
        </p:nvSpPr>
        <p:spPr bwMode="auto">
          <a:xfrm>
            <a:off x="1365504" y="3276600"/>
            <a:ext cx="4882896" cy="48828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6219" y="788782"/>
            <a:ext cx="3864930" cy="1134731"/>
          </a:xfrm>
          <a:prstGeom prst="rect">
            <a:avLst/>
          </a:prstGeom>
        </p:spPr>
      </p:pic>
    </p:spTree>
    <p:extLst>
      <p:ext uri="{BB962C8B-B14F-4D97-AF65-F5344CB8AC3E}">
        <p14:creationId xmlns:p14="http://schemas.microsoft.com/office/powerpoint/2010/main" val="3484330816"/>
      </p:ext>
    </p:extLst>
  </p:cSld>
  <p:clrMapOvr>
    <a:masterClrMapping/>
  </p:clrMapOvr>
  <mc:AlternateContent xmlns:mc="http://schemas.openxmlformats.org/markup-compatibility/2006" xmlns:p14="http://schemas.microsoft.com/office/powerpoint/2010/main">
    <mc:Choice Requires="p14">
      <p:transition spd="slow" p14:dur="2000" advTm="4520"/>
    </mc:Choice>
    <mc:Fallback xmlns="">
      <p:transition spd="slow" advTm="45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62EFD87-FA36-3642-8852-F5235E4220D5}"/>
              </a:ext>
            </a:extLst>
          </p:cNvPr>
          <p:cNvGrpSpPr/>
          <p:nvPr/>
        </p:nvGrpSpPr>
        <p:grpSpPr>
          <a:xfrm>
            <a:off x="415721" y="1547753"/>
            <a:ext cx="4209429" cy="2043374"/>
            <a:chOff x="405650" y="1126105"/>
            <a:chExt cx="4209429" cy="2043374"/>
          </a:xfrm>
        </p:grpSpPr>
        <p:sp>
          <p:nvSpPr>
            <p:cNvPr id="24" name="TextBox 23">
              <a:extLst>
                <a:ext uri="{FF2B5EF4-FFF2-40B4-BE49-F238E27FC236}">
                  <a16:creationId xmlns:a16="http://schemas.microsoft.com/office/drawing/2014/main" id="{5A0F57CE-E9DE-2947-AE32-B2DD2FCBD11E}"/>
                </a:ext>
              </a:extLst>
            </p:cNvPr>
            <p:cNvSpPr txBox="1"/>
            <p:nvPr/>
          </p:nvSpPr>
          <p:spPr>
            <a:xfrm>
              <a:off x="405650" y="1784484"/>
              <a:ext cx="2363105" cy="1384995"/>
            </a:xfrm>
            <a:prstGeom prst="rect">
              <a:avLst/>
            </a:prstGeom>
            <a:noFill/>
          </p:spPr>
          <p:txBody>
            <a:bodyPr wrap="square" rtlCol="0">
              <a:spAutoFit/>
            </a:bodyPr>
            <a:lstStyle/>
            <a:p>
              <a:r>
                <a:rPr lang="ka-GE" sz="2800" dirty="0" smtClean="0">
                  <a:gradFill>
                    <a:gsLst>
                      <a:gs pos="10000">
                        <a:schemeClr val="accent1"/>
                      </a:gs>
                      <a:gs pos="100000">
                        <a:schemeClr val="accent2"/>
                      </a:gs>
                    </a:gsLst>
                    <a:lin ang="18900000" scaled="1"/>
                  </a:gradFill>
                  <a:latin typeface="BPG DejaVu Sans" panose="020B0603030804020204" pitchFamily="34" charset="0"/>
                </a:rPr>
                <a:t>საექთნო საქმის განვითარება</a:t>
              </a:r>
              <a:endParaRPr lang="en-US" sz="2800" dirty="0">
                <a:gradFill>
                  <a:gsLst>
                    <a:gs pos="10000">
                      <a:schemeClr val="accent1"/>
                    </a:gs>
                    <a:gs pos="100000">
                      <a:schemeClr val="accent2"/>
                    </a:gs>
                  </a:gsLst>
                  <a:lin ang="18900000" scaled="1"/>
                </a:gradFill>
                <a:latin typeface="BPG DejaVu Sans" panose="020B0603030804020204" pitchFamily="34" charset="0"/>
              </a:endParaRPr>
            </a:p>
          </p:txBody>
        </p:sp>
        <p:sp>
          <p:nvSpPr>
            <p:cNvPr id="25" name="TextBox 24">
              <a:extLst>
                <a:ext uri="{FF2B5EF4-FFF2-40B4-BE49-F238E27FC236}">
                  <a16:creationId xmlns:a16="http://schemas.microsoft.com/office/drawing/2014/main" id="{3201DA16-0C30-7741-AEEC-EF382E8E52C1}"/>
                </a:ext>
              </a:extLst>
            </p:cNvPr>
            <p:cNvSpPr txBox="1"/>
            <p:nvPr/>
          </p:nvSpPr>
          <p:spPr>
            <a:xfrm>
              <a:off x="521675" y="1126105"/>
              <a:ext cx="4093404" cy="261610"/>
            </a:xfrm>
            <a:prstGeom prst="rect">
              <a:avLst/>
            </a:prstGeom>
            <a:noFill/>
          </p:spPr>
          <p:txBody>
            <a:bodyPr wrap="square" rtlCol="0">
              <a:spAutoFit/>
            </a:bodyPr>
            <a:lstStyle/>
            <a:p>
              <a:endParaRPr lang="en-US" sz="1100" dirty="0">
                <a:solidFill>
                  <a:schemeClr val="bg1">
                    <a:lumMod val="65000"/>
                  </a:schemeClr>
                </a:solidFill>
                <a:latin typeface="BPG DejaVu Sans" panose="020B0603030804020204" pitchFamily="34" charset="0"/>
                <a:ea typeface="Roboto Light" panose="02000000000000000000" pitchFamily="2" charset="0"/>
              </a:endParaRPr>
            </a:p>
          </p:txBody>
        </p:sp>
      </p:grpSp>
      <p:sp>
        <p:nvSpPr>
          <p:cNvPr id="12" name="Oval 11">
            <a:extLst>
              <a:ext uri="{FF2B5EF4-FFF2-40B4-BE49-F238E27FC236}">
                <a16:creationId xmlns:a16="http://schemas.microsoft.com/office/drawing/2014/main" id="{9685F609-4B7C-4682-B0AE-1D1775A1946B}"/>
              </a:ext>
            </a:extLst>
          </p:cNvPr>
          <p:cNvSpPr/>
          <p:nvPr/>
        </p:nvSpPr>
        <p:spPr>
          <a:xfrm>
            <a:off x="3168939" y="818379"/>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6" name="TextBox 15">
            <a:extLst>
              <a:ext uri="{FF2B5EF4-FFF2-40B4-BE49-F238E27FC236}">
                <a16:creationId xmlns:a16="http://schemas.microsoft.com/office/drawing/2014/main" id="{A21B86AC-FD1D-2E42-BEA0-0433A2EA44EA}"/>
              </a:ext>
            </a:extLst>
          </p:cNvPr>
          <p:cNvSpPr txBox="1">
            <a:spLocks noChangeArrowheads="1"/>
          </p:cNvSpPr>
          <p:nvPr/>
        </p:nvSpPr>
        <p:spPr bwMode="auto">
          <a:xfrm>
            <a:off x="4038689" y="881353"/>
            <a:ext cx="72661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2019 - საექთნო საქმის განვითარების სტრატეგია</a:t>
            </a:r>
            <a:endParaRPr lang="ka-GE" sz="1600" dirty="0">
              <a:solidFill>
                <a:schemeClr val="accent5">
                  <a:lumMod val="75000"/>
                </a:schemeClr>
              </a:solidFill>
              <a:latin typeface="BPG DejaVu Sans" panose="020B0603030804020204" pitchFamily="34" charset="0"/>
            </a:endParaRPr>
          </a:p>
        </p:txBody>
      </p:sp>
      <p:sp>
        <p:nvSpPr>
          <p:cNvPr id="17" name="TextBox 16">
            <a:extLst>
              <a:ext uri="{FF2B5EF4-FFF2-40B4-BE49-F238E27FC236}">
                <a16:creationId xmlns:a16="http://schemas.microsoft.com/office/drawing/2014/main" id="{A21B86AC-FD1D-2E42-BEA0-0433A2EA44EA}"/>
              </a:ext>
            </a:extLst>
          </p:cNvPr>
          <p:cNvSpPr txBox="1">
            <a:spLocks noChangeArrowheads="1"/>
          </p:cNvSpPr>
          <p:nvPr/>
        </p:nvSpPr>
        <p:spPr bwMode="auto">
          <a:xfrm>
            <a:off x="3168939" y="1621043"/>
            <a:ext cx="72661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მიზანი: </a:t>
            </a:r>
            <a:r>
              <a:rPr lang="en-US" sz="1600" dirty="0" err="1">
                <a:solidFill>
                  <a:schemeClr val="accent5">
                    <a:lumMod val="75000"/>
                  </a:schemeClr>
                </a:solidFill>
                <a:latin typeface="BPG DejaVu Sans" panose="020B0603030804020204" pitchFamily="34" charset="0"/>
              </a:rPr>
              <a:t>ჯანდაცვითი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სერვისების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ხარისხის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და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ხელმისაწვდომობის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გაუმჯობესების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ხელშეწყობა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საექთნო</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სფეროში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კვალიფიციური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ადამიანური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რესურსის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გენერირების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და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პროფესიული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რეგულირების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მდგრადი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სისტემის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ჩამოყალიბების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გზით</a:t>
            </a:r>
            <a:endParaRPr lang="ka-GE" sz="1600" dirty="0">
              <a:solidFill>
                <a:schemeClr val="accent5">
                  <a:lumMod val="75000"/>
                </a:schemeClr>
              </a:solidFill>
              <a:latin typeface="BPG DejaVu Sans" panose="020B0603030804020204" pitchFamily="34" charset="0"/>
            </a:endParaRPr>
          </a:p>
        </p:txBody>
      </p:sp>
      <p:sp>
        <p:nvSpPr>
          <p:cNvPr id="19" name="TextBox 18">
            <a:extLst>
              <a:ext uri="{FF2B5EF4-FFF2-40B4-BE49-F238E27FC236}">
                <a16:creationId xmlns:a16="http://schemas.microsoft.com/office/drawing/2014/main" id="{A21B86AC-FD1D-2E42-BEA0-0433A2EA44EA}"/>
              </a:ext>
            </a:extLst>
          </p:cNvPr>
          <p:cNvSpPr txBox="1">
            <a:spLocks noChangeArrowheads="1"/>
          </p:cNvSpPr>
          <p:nvPr/>
        </p:nvSpPr>
        <p:spPr bwMode="auto">
          <a:xfrm>
            <a:off x="3857680" y="3043747"/>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ამოცანა </a:t>
            </a:r>
            <a:r>
              <a:rPr lang="ka-GE" sz="1600" dirty="0">
                <a:solidFill>
                  <a:schemeClr val="accent5">
                    <a:lumMod val="75000"/>
                  </a:schemeClr>
                </a:solidFill>
                <a:latin typeface="BPG DejaVu Sans" panose="020B0603030804020204" pitchFamily="34" charset="0"/>
              </a:rPr>
              <a:t>1: </a:t>
            </a:r>
            <a:r>
              <a:rPr lang="en-US" sz="1600" dirty="0" err="1">
                <a:solidFill>
                  <a:schemeClr val="accent5">
                    <a:lumMod val="75000"/>
                  </a:schemeClr>
                </a:solidFill>
                <a:latin typeface="BPG DejaVu Sans" panose="020B0603030804020204" pitchFamily="34" charset="0"/>
              </a:rPr>
              <a:t>კვალიფიციური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საექთნო</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ადამიანური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რესურსის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გენერირების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საჭიროებებზე</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ორიენტირებული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ჯანმრთელობის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დაცვის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სისტემის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განვითარება</a:t>
            </a:r>
            <a:endParaRPr lang="ka-GE" sz="1600" dirty="0">
              <a:solidFill>
                <a:schemeClr val="accent5">
                  <a:lumMod val="75000"/>
                </a:schemeClr>
              </a:solidFill>
              <a:latin typeface="BPG DejaVu Sans" panose="020B0603030804020204" pitchFamily="34" charset="0"/>
            </a:endParaRPr>
          </a:p>
        </p:txBody>
      </p:sp>
      <p:sp>
        <p:nvSpPr>
          <p:cNvPr id="15" name="TextBox 14">
            <a:extLst>
              <a:ext uri="{FF2B5EF4-FFF2-40B4-BE49-F238E27FC236}">
                <a16:creationId xmlns:a16="http://schemas.microsoft.com/office/drawing/2014/main" id="{A21B86AC-FD1D-2E42-BEA0-0433A2EA44EA}"/>
              </a:ext>
            </a:extLst>
          </p:cNvPr>
          <p:cNvSpPr txBox="1">
            <a:spLocks noChangeArrowheads="1"/>
          </p:cNvSpPr>
          <p:nvPr/>
        </p:nvSpPr>
        <p:spPr bwMode="auto">
          <a:xfrm>
            <a:off x="4443832" y="4139874"/>
            <a:ext cx="72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ამოცანა 2: </a:t>
            </a:r>
            <a:r>
              <a:rPr lang="en-US" sz="1600" dirty="0" err="1">
                <a:solidFill>
                  <a:schemeClr val="accent5">
                    <a:lumMod val="75000"/>
                  </a:schemeClr>
                </a:solidFill>
                <a:latin typeface="BPG DejaVu Sans" panose="020B0603030804020204" pitchFamily="34" charset="0"/>
              </a:rPr>
              <a:t>უწყვეტი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პროფესიული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განვითარებისა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და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პროფესიული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რეგულირების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მდგრადი</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სისტემის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განვითარება</a:t>
            </a:r>
            <a:endParaRPr lang="ka-GE" sz="1600" dirty="0">
              <a:solidFill>
                <a:schemeClr val="accent5">
                  <a:lumMod val="75000"/>
                </a:schemeClr>
              </a:solidFill>
              <a:latin typeface="BPG DejaVu Sans" panose="020B0603030804020204" pitchFamily="34" charset="0"/>
            </a:endParaRPr>
          </a:p>
        </p:txBody>
      </p:sp>
      <p:sp>
        <p:nvSpPr>
          <p:cNvPr id="18" name="TextBox 17">
            <a:extLst>
              <a:ext uri="{FF2B5EF4-FFF2-40B4-BE49-F238E27FC236}">
                <a16:creationId xmlns:a16="http://schemas.microsoft.com/office/drawing/2014/main" id="{A21B86AC-FD1D-2E42-BEA0-0433A2EA44EA}"/>
              </a:ext>
            </a:extLst>
          </p:cNvPr>
          <p:cNvSpPr txBox="1">
            <a:spLocks noChangeArrowheads="1"/>
          </p:cNvSpPr>
          <p:nvPr/>
        </p:nvSpPr>
        <p:spPr bwMode="auto">
          <a:xfrm>
            <a:off x="5076878" y="5279674"/>
            <a:ext cx="72661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ამოცანა 3: </a:t>
            </a:r>
            <a:r>
              <a:rPr lang="en-US" sz="1600" dirty="0" err="1">
                <a:solidFill>
                  <a:schemeClr val="accent5">
                    <a:lumMod val="75000"/>
                  </a:schemeClr>
                </a:solidFill>
                <a:latin typeface="BPG DejaVu Sans" panose="020B0603030804020204" pitchFamily="34" charset="0"/>
              </a:rPr>
              <a:t>საექთნო</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საქმის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პოპულარიზაცია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და</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ცნობიერების</a:t>
            </a:r>
            <a:r>
              <a:rPr lang="en-US" sz="1600" dirty="0">
                <a:solidFill>
                  <a:schemeClr val="accent5">
                    <a:lumMod val="75000"/>
                  </a:schemeClr>
                </a:solidFill>
                <a:latin typeface="BPG DejaVu Sans" panose="020B0603030804020204" pitchFamily="34" charset="0"/>
              </a:rPr>
              <a:t> </a:t>
            </a:r>
            <a:r>
              <a:rPr lang="en-US" sz="1600" dirty="0" err="1">
                <a:solidFill>
                  <a:schemeClr val="accent5">
                    <a:lumMod val="75000"/>
                  </a:schemeClr>
                </a:solidFill>
                <a:latin typeface="BPG DejaVu Sans" panose="020B0603030804020204" pitchFamily="34" charset="0"/>
              </a:rPr>
              <a:t>ამაღლება</a:t>
            </a:r>
            <a:endParaRPr lang="ka-GE" sz="1600" dirty="0">
              <a:solidFill>
                <a:schemeClr val="accent5">
                  <a:lumMod val="75000"/>
                </a:schemeClr>
              </a:solidFill>
              <a:latin typeface="BPG DejaVu Sans" panose="020B0603030804020204" pitchFamily="34" charset="0"/>
            </a:endParaRPr>
          </a:p>
        </p:txBody>
      </p:sp>
    </p:spTree>
    <p:extLst>
      <p:ext uri="{BB962C8B-B14F-4D97-AF65-F5344CB8AC3E}">
        <p14:creationId xmlns:p14="http://schemas.microsoft.com/office/powerpoint/2010/main" val="28261582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750" fill="hold"/>
                                        <p:tgtEl>
                                          <p:spTgt spid="22"/>
                                        </p:tgtEl>
                                        <p:attrNameLst>
                                          <p:attrName>ppt_x</p:attrName>
                                        </p:attrNameLst>
                                      </p:cBhvr>
                                      <p:tavLst>
                                        <p:tav tm="0">
                                          <p:val>
                                            <p:strVal val="0-#ppt_w/2"/>
                                          </p:val>
                                        </p:tav>
                                        <p:tav tm="100000">
                                          <p:val>
                                            <p:strVal val="#ppt_x"/>
                                          </p:val>
                                        </p:tav>
                                      </p:tavLst>
                                    </p:anim>
                                    <p:anim calcmode="lin" valueType="num">
                                      <p:cBhvr additive="base">
                                        <p:cTn id="11" dur="75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2" decel="60000" fill="hold" grpId="0" nodeType="withEffect">
                                  <p:stCondLst>
                                    <p:cond delay="125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fill="hold"/>
                                        <p:tgtEl>
                                          <p:spTgt spid="16"/>
                                        </p:tgtEl>
                                        <p:attrNameLst>
                                          <p:attrName>ppt_x</p:attrName>
                                        </p:attrNameLst>
                                      </p:cBhvr>
                                      <p:tavLst>
                                        <p:tav tm="0">
                                          <p:val>
                                            <p:strVal val="1+#ppt_w/2"/>
                                          </p:val>
                                        </p:tav>
                                        <p:tav tm="100000">
                                          <p:val>
                                            <p:strVal val="#ppt_x"/>
                                          </p:val>
                                        </p:tav>
                                      </p:tavLst>
                                    </p:anim>
                                    <p:anim calcmode="lin" valueType="num">
                                      <p:cBhvr additive="base">
                                        <p:cTn id="15" dur="10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decel="60000" fill="hold" grpId="0" nodeType="withEffect">
                                  <p:stCondLst>
                                    <p:cond delay="1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1+#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2" decel="60000" fill="hold" grpId="0" nodeType="withEffect">
                                  <p:stCondLst>
                                    <p:cond delay="125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decel="60000" fill="hold" grpId="0" nodeType="withEffect">
                                  <p:stCondLst>
                                    <p:cond delay="1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decel="60000" fill="hold" grpId="0" nodeType="withEffect">
                                  <p:stCondLst>
                                    <p:cond delay="125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9"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ED86E3-C8FA-4532-941E-1FD96CEFA81D}"/>
              </a:ext>
            </a:extLst>
          </p:cNvPr>
          <p:cNvSpPr/>
          <p:nvPr/>
        </p:nvSpPr>
        <p:spPr>
          <a:xfrm>
            <a:off x="0" y="2492477"/>
            <a:ext cx="12192000" cy="4365523"/>
          </a:xfrm>
          <a:prstGeom prst="rect">
            <a:avLst/>
          </a:prstGeom>
          <a:gradFill flip="none" rotWithShape="1">
            <a:gsLst>
              <a:gs pos="10000">
                <a:schemeClr val="bg1"/>
              </a:gs>
              <a:gs pos="100000">
                <a:schemeClr val="bg1">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Placeholder 3">
            <a:extLst>
              <a:ext uri="{FF2B5EF4-FFF2-40B4-BE49-F238E27FC236}">
                <a16:creationId xmlns:a16="http://schemas.microsoft.com/office/drawing/2014/main" id="{A4998CC0-773C-EF4D-BCB2-E1E448530B8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129" b="14129"/>
          <a:stretch>
            <a:fillRect/>
          </a:stretch>
        </p:blipFill>
        <p:spPr/>
      </p:pic>
      <p:sp>
        <p:nvSpPr>
          <p:cNvPr id="19" name="TextBox 18">
            <a:extLst>
              <a:ext uri="{FF2B5EF4-FFF2-40B4-BE49-F238E27FC236}">
                <a16:creationId xmlns:a16="http://schemas.microsoft.com/office/drawing/2014/main" id="{EF4D5F4D-5931-431E-8981-571CC1031A53}"/>
              </a:ext>
            </a:extLst>
          </p:cNvPr>
          <p:cNvSpPr txBox="1"/>
          <p:nvPr/>
        </p:nvSpPr>
        <p:spPr>
          <a:xfrm>
            <a:off x="2495459" y="538399"/>
            <a:ext cx="7201083" cy="1569660"/>
          </a:xfrm>
          <a:prstGeom prst="rect">
            <a:avLst/>
          </a:prstGeom>
          <a:noFill/>
          <a:effectLst>
            <a:outerShdw blurRad="165100" dist="50800" dir="2700000" algn="tl" rotWithShape="0">
              <a:prstClr val="black">
                <a:alpha val="18000"/>
              </a:prstClr>
            </a:outerShdw>
          </a:effectLst>
        </p:spPr>
        <p:txBody>
          <a:bodyPr wrap="square" rtlCol="0">
            <a:spAutoFit/>
          </a:bodyPr>
          <a:lstStyle>
            <a:defPPr>
              <a:defRPr lang="en-US"/>
            </a:defPPr>
            <a:lvl1pPr>
              <a:defRPr sz="8800" b="1">
                <a:gradFill flip="none" rotWithShape="1">
                  <a:gsLst>
                    <a:gs pos="10000">
                      <a:schemeClr val="accent1">
                        <a:alpha val="92000"/>
                      </a:schemeClr>
                    </a:gs>
                    <a:gs pos="100000">
                      <a:schemeClr val="accent2">
                        <a:alpha val="75000"/>
                      </a:schemeClr>
                    </a:gs>
                  </a:gsLst>
                  <a:lin ang="0" scaled="1"/>
                  <a:tileRect/>
                </a:gradFill>
                <a:latin typeface="+mj-lt"/>
                <a:ea typeface="Roboto Black" panose="02000000000000000000" pitchFamily="2" charset="0"/>
              </a:defRPr>
            </a:lvl1pPr>
          </a:lstStyle>
          <a:p>
            <a:pPr algn="ctr"/>
            <a:r>
              <a:rPr lang="ka-GE" sz="9600" dirty="0">
                <a:gradFill flip="none" rotWithShape="1">
                  <a:gsLst>
                    <a:gs pos="10000">
                      <a:schemeClr val="accent1"/>
                    </a:gs>
                    <a:gs pos="100000">
                      <a:schemeClr val="accent2"/>
                    </a:gs>
                  </a:gsLst>
                  <a:lin ang="0" scaled="1"/>
                  <a:tileRect/>
                </a:gradFill>
                <a:latin typeface="BPG DejaVu Sans" panose="020B0603030804020204" pitchFamily="34" charset="0"/>
              </a:rPr>
              <a:t>მადლობა</a:t>
            </a:r>
            <a:endParaRPr lang="en-US" dirty="0">
              <a:gradFill flip="none" rotWithShape="1">
                <a:gsLst>
                  <a:gs pos="10000">
                    <a:schemeClr val="accent1"/>
                  </a:gs>
                  <a:gs pos="100000">
                    <a:schemeClr val="accent2"/>
                  </a:gs>
                </a:gsLst>
                <a:lin ang="0" scaled="1"/>
                <a:tileRect/>
              </a:gradFill>
              <a:latin typeface="BPG DejaVu Sans" panose="020B0603030804020204" pitchFamily="34" charset="0"/>
            </a:endParaRPr>
          </a:p>
        </p:txBody>
      </p:sp>
      <p:sp>
        <p:nvSpPr>
          <p:cNvPr id="30" name="Rectangle: Rounded Corners 29">
            <a:extLst>
              <a:ext uri="{FF2B5EF4-FFF2-40B4-BE49-F238E27FC236}">
                <a16:creationId xmlns:a16="http://schemas.microsoft.com/office/drawing/2014/main" id="{F20808EB-EC62-401F-8886-D77438AE4213}"/>
              </a:ext>
            </a:extLst>
          </p:cNvPr>
          <p:cNvSpPr/>
          <p:nvPr/>
        </p:nvSpPr>
        <p:spPr>
          <a:xfrm>
            <a:off x="9541460" y="1420872"/>
            <a:ext cx="748741" cy="45719"/>
          </a:xfrm>
          <a:prstGeom prst="roundRect">
            <a:avLst>
              <a:gd name="adj" fmla="val 50000"/>
            </a:avLst>
          </a:prstGeom>
          <a:gradFill flip="none" rotWithShape="1">
            <a:gsLst>
              <a:gs pos="10000">
                <a:schemeClr val="accent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76D8FA2F-586A-4478-9F21-ECB2B1413DFE}"/>
              </a:ext>
            </a:extLst>
          </p:cNvPr>
          <p:cNvSpPr/>
          <p:nvPr/>
        </p:nvSpPr>
        <p:spPr>
          <a:xfrm>
            <a:off x="1901800" y="1420872"/>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491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17" presetClass="entr" presetSubtype="2"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ppt_x</p:attrName>
                                        </p:attrNameLst>
                                      </p:cBhvr>
                                      <p:tavLst>
                                        <p:tav tm="0">
                                          <p:val>
                                            <p:strVal val="#ppt_x+#ppt_w/2"/>
                                          </p:val>
                                        </p:tav>
                                        <p:tav tm="100000">
                                          <p:val>
                                            <p:strVal val="#ppt_x"/>
                                          </p:val>
                                        </p:tav>
                                      </p:tavLst>
                                    </p:anim>
                                    <p:anim calcmode="lin" valueType="num">
                                      <p:cBhvr>
                                        <p:cTn id="12" dur="250" fill="hold"/>
                                        <p:tgtEl>
                                          <p:spTgt spid="31"/>
                                        </p:tgtEl>
                                        <p:attrNameLst>
                                          <p:attrName>ppt_y</p:attrName>
                                        </p:attrNameLst>
                                      </p:cBhvr>
                                      <p:tavLst>
                                        <p:tav tm="0">
                                          <p:val>
                                            <p:strVal val="#ppt_y"/>
                                          </p:val>
                                        </p:tav>
                                        <p:tav tm="100000">
                                          <p:val>
                                            <p:strVal val="#ppt_y"/>
                                          </p:val>
                                        </p:tav>
                                      </p:tavLst>
                                    </p:anim>
                                    <p:anim calcmode="lin" valueType="num">
                                      <p:cBhvr>
                                        <p:cTn id="13" dur="250" fill="hold"/>
                                        <p:tgtEl>
                                          <p:spTgt spid="31"/>
                                        </p:tgtEl>
                                        <p:attrNameLst>
                                          <p:attrName>ppt_w</p:attrName>
                                        </p:attrNameLst>
                                      </p:cBhvr>
                                      <p:tavLst>
                                        <p:tav tm="0">
                                          <p:val>
                                            <p:fltVal val="0"/>
                                          </p:val>
                                        </p:tav>
                                        <p:tav tm="100000">
                                          <p:val>
                                            <p:strVal val="#ppt_w"/>
                                          </p:val>
                                        </p:tav>
                                      </p:tavLst>
                                    </p:anim>
                                    <p:anim calcmode="lin" valueType="num">
                                      <p:cBhvr>
                                        <p:cTn id="14" dur="250" fill="hold"/>
                                        <p:tgtEl>
                                          <p:spTgt spid="31"/>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250" fill="hold"/>
                                        <p:tgtEl>
                                          <p:spTgt spid="30"/>
                                        </p:tgtEl>
                                        <p:attrNameLst>
                                          <p:attrName>ppt_x</p:attrName>
                                        </p:attrNameLst>
                                      </p:cBhvr>
                                      <p:tavLst>
                                        <p:tav tm="0">
                                          <p:val>
                                            <p:strVal val="#ppt_x-#ppt_w/2"/>
                                          </p:val>
                                        </p:tav>
                                        <p:tav tm="100000">
                                          <p:val>
                                            <p:strVal val="#ppt_x"/>
                                          </p:val>
                                        </p:tav>
                                      </p:tavLst>
                                    </p:anim>
                                    <p:anim calcmode="lin" valueType="num">
                                      <p:cBhvr>
                                        <p:cTn id="18" dur="250" fill="hold"/>
                                        <p:tgtEl>
                                          <p:spTgt spid="30"/>
                                        </p:tgtEl>
                                        <p:attrNameLst>
                                          <p:attrName>ppt_y</p:attrName>
                                        </p:attrNameLst>
                                      </p:cBhvr>
                                      <p:tavLst>
                                        <p:tav tm="0">
                                          <p:val>
                                            <p:strVal val="#ppt_y"/>
                                          </p:val>
                                        </p:tav>
                                        <p:tav tm="100000">
                                          <p:val>
                                            <p:strVal val="#ppt_y"/>
                                          </p:val>
                                        </p:tav>
                                      </p:tavLst>
                                    </p:anim>
                                    <p:anim calcmode="lin" valueType="num">
                                      <p:cBhvr>
                                        <p:cTn id="19" dur="250" fill="hold"/>
                                        <p:tgtEl>
                                          <p:spTgt spid="30"/>
                                        </p:tgtEl>
                                        <p:attrNameLst>
                                          <p:attrName>ppt_w</p:attrName>
                                        </p:attrNameLst>
                                      </p:cBhvr>
                                      <p:tavLst>
                                        <p:tav tm="0">
                                          <p:val>
                                            <p:fltVal val="0"/>
                                          </p:val>
                                        </p:tav>
                                        <p:tav tm="100000">
                                          <p:val>
                                            <p:strVal val="#ppt_w"/>
                                          </p:val>
                                        </p:tav>
                                      </p:tavLst>
                                    </p:anim>
                                    <p:anim calcmode="lin" valueType="num">
                                      <p:cBhvr>
                                        <p:cTn id="20" dur="25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62EFD87-FA36-3642-8852-F5235E4220D5}"/>
              </a:ext>
            </a:extLst>
          </p:cNvPr>
          <p:cNvGrpSpPr/>
          <p:nvPr/>
        </p:nvGrpSpPr>
        <p:grpSpPr>
          <a:xfrm>
            <a:off x="546350" y="1217119"/>
            <a:ext cx="4209429" cy="1612486"/>
            <a:chOff x="405650" y="1126105"/>
            <a:chExt cx="4209429" cy="1612486"/>
          </a:xfrm>
        </p:grpSpPr>
        <p:sp>
          <p:nvSpPr>
            <p:cNvPr id="24" name="TextBox 23">
              <a:extLst>
                <a:ext uri="{FF2B5EF4-FFF2-40B4-BE49-F238E27FC236}">
                  <a16:creationId xmlns:a16="http://schemas.microsoft.com/office/drawing/2014/main" id="{5A0F57CE-E9DE-2947-AE32-B2DD2FCBD11E}"/>
                </a:ext>
              </a:extLst>
            </p:cNvPr>
            <p:cNvSpPr txBox="1"/>
            <p:nvPr/>
          </p:nvSpPr>
          <p:spPr>
            <a:xfrm>
              <a:off x="405650" y="1784484"/>
              <a:ext cx="2844041" cy="954107"/>
            </a:xfrm>
            <a:prstGeom prst="rect">
              <a:avLst/>
            </a:prstGeom>
            <a:noFill/>
          </p:spPr>
          <p:txBody>
            <a:bodyPr wrap="square" rtlCol="0">
              <a:spAutoFit/>
            </a:bodyPr>
            <a:lstStyle/>
            <a:p>
              <a:r>
                <a:rPr lang="ka-GE" sz="2800" dirty="0" smtClean="0">
                  <a:gradFill>
                    <a:gsLst>
                      <a:gs pos="10000">
                        <a:schemeClr val="accent1"/>
                      </a:gs>
                      <a:gs pos="100000">
                        <a:schemeClr val="accent2"/>
                      </a:gs>
                    </a:gsLst>
                    <a:lin ang="18900000" scaled="1"/>
                  </a:gradFill>
                  <a:latin typeface="BPG DejaVu Sans" panose="020B0603030804020204" pitchFamily="34" charset="0"/>
                </a:rPr>
                <a:t>სოფლის ექიმი/ექთანი</a:t>
              </a:r>
              <a:endParaRPr lang="en-US" sz="2800" dirty="0">
                <a:gradFill>
                  <a:gsLst>
                    <a:gs pos="10000">
                      <a:schemeClr val="accent1"/>
                    </a:gs>
                    <a:gs pos="100000">
                      <a:schemeClr val="accent2"/>
                    </a:gs>
                  </a:gsLst>
                  <a:lin ang="18900000" scaled="1"/>
                </a:gradFill>
                <a:latin typeface="BPG DejaVu Sans" panose="020B0603030804020204" pitchFamily="34" charset="0"/>
              </a:endParaRPr>
            </a:p>
          </p:txBody>
        </p:sp>
        <p:sp>
          <p:nvSpPr>
            <p:cNvPr id="25" name="TextBox 24">
              <a:extLst>
                <a:ext uri="{FF2B5EF4-FFF2-40B4-BE49-F238E27FC236}">
                  <a16:creationId xmlns:a16="http://schemas.microsoft.com/office/drawing/2014/main" id="{3201DA16-0C30-7741-AEEC-EF382E8E52C1}"/>
                </a:ext>
              </a:extLst>
            </p:cNvPr>
            <p:cNvSpPr txBox="1"/>
            <p:nvPr/>
          </p:nvSpPr>
          <p:spPr>
            <a:xfrm>
              <a:off x="521675" y="1126105"/>
              <a:ext cx="4093404" cy="261610"/>
            </a:xfrm>
            <a:prstGeom prst="rect">
              <a:avLst/>
            </a:prstGeom>
            <a:noFill/>
          </p:spPr>
          <p:txBody>
            <a:bodyPr wrap="square" rtlCol="0">
              <a:spAutoFit/>
            </a:bodyPr>
            <a:lstStyle/>
            <a:p>
              <a:endParaRPr lang="en-US" sz="1100" dirty="0">
                <a:solidFill>
                  <a:schemeClr val="bg1">
                    <a:lumMod val="65000"/>
                  </a:schemeClr>
                </a:solidFill>
                <a:latin typeface="BPG DejaVu Sans" panose="020B0603030804020204" pitchFamily="34" charset="0"/>
                <a:ea typeface="Roboto Light" panose="02000000000000000000" pitchFamily="2" charset="0"/>
              </a:endParaRPr>
            </a:p>
          </p:txBody>
        </p:sp>
      </p:grpSp>
      <p:sp>
        <p:nvSpPr>
          <p:cNvPr id="12" name="Oval 11">
            <a:extLst>
              <a:ext uri="{FF2B5EF4-FFF2-40B4-BE49-F238E27FC236}">
                <a16:creationId xmlns:a16="http://schemas.microsoft.com/office/drawing/2014/main" id="{9685F609-4B7C-4682-B0AE-1D1775A1946B}"/>
              </a:ext>
            </a:extLst>
          </p:cNvPr>
          <p:cNvSpPr/>
          <p:nvPr/>
        </p:nvSpPr>
        <p:spPr>
          <a:xfrm>
            <a:off x="3719772" y="598426"/>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3" name="Oval 12">
            <a:extLst>
              <a:ext uri="{FF2B5EF4-FFF2-40B4-BE49-F238E27FC236}">
                <a16:creationId xmlns:a16="http://schemas.microsoft.com/office/drawing/2014/main" id="{2DC419B2-E479-4603-B823-39AA44F221AB}"/>
              </a:ext>
            </a:extLst>
          </p:cNvPr>
          <p:cNvSpPr/>
          <p:nvPr/>
        </p:nvSpPr>
        <p:spPr>
          <a:xfrm>
            <a:off x="3771968" y="1548939"/>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4" name="Oval 13">
            <a:extLst>
              <a:ext uri="{FF2B5EF4-FFF2-40B4-BE49-F238E27FC236}">
                <a16:creationId xmlns:a16="http://schemas.microsoft.com/office/drawing/2014/main" id="{02B59A35-33F2-4203-937F-46E782A46AD1}"/>
              </a:ext>
            </a:extLst>
          </p:cNvPr>
          <p:cNvSpPr/>
          <p:nvPr/>
        </p:nvSpPr>
        <p:spPr>
          <a:xfrm>
            <a:off x="3816028" y="2498050"/>
            <a:ext cx="468000" cy="4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23" name="TextBox 22">
            <a:extLst>
              <a:ext uri="{FF2B5EF4-FFF2-40B4-BE49-F238E27FC236}">
                <a16:creationId xmlns:a16="http://schemas.microsoft.com/office/drawing/2014/main" id="{9B731A53-A227-854A-817F-27843A2B321C}"/>
              </a:ext>
            </a:extLst>
          </p:cNvPr>
          <p:cNvSpPr txBox="1">
            <a:spLocks noChangeArrowheads="1"/>
          </p:cNvSpPr>
          <p:nvPr/>
        </p:nvSpPr>
        <p:spPr bwMode="auto">
          <a:xfrm>
            <a:off x="4401344" y="452928"/>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2019 </a:t>
            </a:r>
            <a:r>
              <a:rPr lang="ka-GE" sz="1600" dirty="0" smtClean="0">
                <a:solidFill>
                  <a:schemeClr val="accent5">
                    <a:lumMod val="75000"/>
                  </a:schemeClr>
                </a:solidFill>
                <a:latin typeface="BPG DejaVu Sans" panose="020B0603030804020204" pitchFamily="34" charset="0"/>
              </a:rPr>
              <a:t>წლიდან სამინისტრომ </a:t>
            </a:r>
            <a:r>
              <a:rPr lang="ka-GE" sz="1600" dirty="0">
                <a:solidFill>
                  <a:schemeClr val="accent5">
                    <a:lumMod val="75000"/>
                  </a:schemeClr>
                </a:solidFill>
                <a:latin typeface="BPG DejaVu Sans" panose="020B0603030804020204" pitchFamily="34" charset="0"/>
              </a:rPr>
              <a:t>შეიმუშავა სოფლის ექიმის პროგრამის მართვის ახალი მოდელი, რამაც გააუმჯობესა სოფლის ექიმისა და ექთნის სამუშაო პირობები</a:t>
            </a:r>
            <a:endParaRPr lang="en-US" sz="1600" dirty="0">
              <a:solidFill>
                <a:schemeClr val="accent5">
                  <a:lumMod val="75000"/>
                </a:schemeClr>
              </a:solidFill>
              <a:latin typeface="BPG DejaVu Sans" panose="020B0603030804020204" pitchFamily="34" charset="0"/>
            </a:endParaRPr>
          </a:p>
        </p:txBody>
      </p:sp>
      <p:sp>
        <p:nvSpPr>
          <p:cNvPr id="32" name="TextBox 31">
            <a:extLst>
              <a:ext uri="{FF2B5EF4-FFF2-40B4-BE49-F238E27FC236}">
                <a16:creationId xmlns:a16="http://schemas.microsoft.com/office/drawing/2014/main" id="{12B849CB-75FB-0045-A73B-1A9CD88BA932}"/>
              </a:ext>
            </a:extLst>
          </p:cNvPr>
          <p:cNvSpPr txBox="1">
            <a:spLocks noChangeArrowheads="1"/>
          </p:cNvSpPr>
          <p:nvPr/>
        </p:nvSpPr>
        <p:spPr bwMode="auto">
          <a:xfrm>
            <a:off x="4379042" y="1475389"/>
            <a:ext cx="7790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2019 წლის ნოემბრიდან სოფლის ექიმის პროგრამა გადავიდა სსიპ </a:t>
            </a:r>
            <a:r>
              <a:rPr lang="ka-GE" sz="1600" dirty="0">
                <a:solidFill>
                  <a:schemeClr val="accent5">
                    <a:lumMod val="75000"/>
                  </a:schemeClr>
                </a:solidFill>
                <a:latin typeface="BPG DejaVu Sans" panose="020B0603030804020204" pitchFamily="34" charset="0"/>
              </a:rPr>
              <a:t>საგანგებო სიტუაციების კოორდინაციისა და გადაუდებელი დახმარების ცენტრის მართვაში</a:t>
            </a:r>
          </a:p>
        </p:txBody>
      </p:sp>
      <p:sp>
        <p:nvSpPr>
          <p:cNvPr id="38" name="TextBox 37">
            <a:extLst>
              <a:ext uri="{FF2B5EF4-FFF2-40B4-BE49-F238E27FC236}">
                <a16:creationId xmlns:a16="http://schemas.microsoft.com/office/drawing/2014/main" id="{3A5F1945-2789-EF42-9987-CBF132451033}"/>
              </a:ext>
            </a:extLst>
          </p:cNvPr>
          <p:cNvSpPr txBox="1">
            <a:spLocks noChangeArrowheads="1"/>
          </p:cNvSpPr>
          <p:nvPr/>
        </p:nvSpPr>
        <p:spPr bwMode="auto">
          <a:xfrm>
            <a:off x="4379042" y="2498050"/>
            <a:ext cx="726616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სოფლის ექიმებისთვის შეისყიდება: </a:t>
            </a:r>
          </a:p>
          <a:p>
            <a:pPr marL="457200" lvl="1" indent="0">
              <a:spcBef>
                <a:spcPts val="1200"/>
              </a:spcBef>
            </a:pPr>
            <a:r>
              <a:rPr lang="ka-GE" sz="1600" dirty="0">
                <a:solidFill>
                  <a:schemeClr val="accent5">
                    <a:lumMod val="75000"/>
                  </a:schemeClr>
                </a:solidFill>
                <a:latin typeface="BPG DejaVu Sans" panose="020B0603030804020204" pitchFamily="34" charset="0"/>
              </a:rPr>
              <a:t>მედიკამენტები და სამედიცინო დანიშნულების საგნები (შევსება განხორციელდება მოთხოვნის შესაბამისად)</a:t>
            </a:r>
          </a:p>
          <a:p>
            <a:pPr marL="457200" lvl="1" indent="0">
              <a:spcBef>
                <a:spcPts val="1200"/>
              </a:spcBef>
            </a:pPr>
            <a:r>
              <a:rPr lang="ka-GE" sz="1600" dirty="0">
                <a:solidFill>
                  <a:schemeClr val="accent5">
                    <a:lumMod val="75000"/>
                  </a:schemeClr>
                </a:solidFill>
                <a:latin typeface="BPG DejaVu Sans" panose="020B0603030804020204" pitchFamily="34" charset="0"/>
              </a:rPr>
              <a:t>ექიმის ჩანთა და სამედიცინო დოკუმენტაციის ბეჭდვის მომსახურება</a:t>
            </a:r>
          </a:p>
          <a:p>
            <a:pPr marL="457200" lvl="1" indent="0">
              <a:spcBef>
                <a:spcPts val="1200"/>
              </a:spcBef>
            </a:pPr>
            <a:r>
              <a:rPr lang="ka-GE" sz="1600" dirty="0">
                <a:solidFill>
                  <a:schemeClr val="accent5">
                    <a:lumMod val="75000"/>
                  </a:schemeClr>
                </a:solidFill>
                <a:latin typeface="BPG DejaVu Sans" panose="020B0603030804020204" pitchFamily="34" charset="0"/>
              </a:rPr>
              <a:t>სამედიცინო ნარჩენების მართვის მომსახურება </a:t>
            </a:r>
          </a:p>
          <a:p>
            <a:pPr marL="457200" lvl="1" indent="0">
              <a:spcBef>
                <a:spcPts val="1200"/>
              </a:spcBef>
            </a:pPr>
            <a:r>
              <a:rPr lang="ka-GE" sz="1600" dirty="0">
                <a:solidFill>
                  <a:schemeClr val="accent5">
                    <a:lumMod val="75000"/>
                  </a:schemeClr>
                </a:solidFill>
                <a:latin typeface="BPG DejaVu Sans" panose="020B0603030804020204" pitchFamily="34" charset="0"/>
              </a:rPr>
              <a:t>სოფლის ექიმების/ექთნების უნიფორმა (განხორციელდება ეტაპობრივად), ქაღალდი და კარტრიჯი რეცეპტის დასაბეჭდად </a:t>
            </a:r>
          </a:p>
        </p:txBody>
      </p:sp>
      <p:sp>
        <p:nvSpPr>
          <p:cNvPr id="21" name="TextBox 20">
            <a:extLst>
              <a:ext uri="{FF2B5EF4-FFF2-40B4-BE49-F238E27FC236}">
                <a16:creationId xmlns:a16="http://schemas.microsoft.com/office/drawing/2014/main" id="{44CF567E-770B-F343-800B-0798EEC95957}"/>
              </a:ext>
            </a:extLst>
          </p:cNvPr>
          <p:cNvSpPr txBox="1"/>
          <p:nvPr/>
        </p:nvSpPr>
        <p:spPr>
          <a:xfrm>
            <a:off x="587447" y="2992156"/>
            <a:ext cx="2918753" cy="1601529"/>
          </a:xfrm>
          <a:prstGeom prst="rect">
            <a:avLst/>
          </a:prstGeom>
          <a:noFill/>
        </p:spPr>
        <p:txBody>
          <a:bodyPr wrap="square" rtlCol="0">
            <a:spAutoFit/>
          </a:bodyPr>
          <a:lstStyle/>
          <a:p>
            <a:pPr>
              <a:lnSpc>
                <a:spcPct val="120000"/>
              </a:lnSpc>
            </a:pPr>
            <a:r>
              <a:rPr lang="ka-GE" sz="2800" dirty="0">
                <a:solidFill>
                  <a:schemeClr val="accent5">
                    <a:lumMod val="75000"/>
                  </a:schemeClr>
                </a:solidFill>
                <a:latin typeface="BPG DejaVu Sans" panose="020B0603030804020204" pitchFamily="34" charset="0"/>
              </a:rPr>
              <a:t>ჯანდაცვის სისტემის საფუძველი </a:t>
            </a:r>
            <a:endParaRPr lang="en-US" sz="2800" dirty="0">
              <a:solidFill>
                <a:schemeClr val="accent5">
                  <a:lumMod val="75000"/>
                </a:schemeClr>
              </a:solidFill>
              <a:latin typeface="BPG DejaVu Sans" panose="020B0603030804020204" pitchFamily="34" charset="0"/>
            </a:endParaRPr>
          </a:p>
        </p:txBody>
      </p:sp>
      <p:sp>
        <p:nvSpPr>
          <p:cNvPr id="30" name="Oval 29">
            <a:extLst>
              <a:ext uri="{FF2B5EF4-FFF2-40B4-BE49-F238E27FC236}">
                <a16:creationId xmlns:a16="http://schemas.microsoft.com/office/drawing/2014/main" id="{09BCB76C-F9E0-4E4C-92AE-7CA8727FB67B}"/>
              </a:ext>
            </a:extLst>
          </p:cNvPr>
          <p:cNvSpPr/>
          <p:nvPr/>
        </p:nvSpPr>
        <p:spPr>
          <a:xfrm>
            <a:off x="4586554" y="2992156"/>
            <a:ext cx="169225" cy="169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33" name="Rectangle: Rounded Corners 9">
            <a:extLst>
              <a:ext uri="{FF2B5EF4-FFF2-40B4-BE49-F238E27FC236}">
                <a16:creationId xmlns:a16="http://schemas.microsoft.com/office/drawing/2014/main" id="{A74A33DF-27C9-4987-8AD2-4351D89C06D9}"/>
              </a:ext>
            </a:extLst>
          </p:cNvPr>
          <p:cNvSpPr/>
          <p:nvPr/>
        </p:nvSpPr>
        <p:spPr>
          <a:xfrm>
            <a:off x="692897" y="2931227"/>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PG DejaVu Sans" panose="020B0603030804020204" pitchFamily="34" charset="0"/>
            </a:endParaRPr>
          </a:p>
        </p:txBody>
      </p:sp>
      <p:sp>
        <p:nvSpPr>
          <p:cNvPr id="19" name="Oval 18">
            <a:extLst>
              <a:ext uri="{FF2B5EF4-FFF2-40B4-BE49-F238E27FC236}">
                <a16:creationId xmlns:a16="http://schemas.microsoft.com/office/drawing/2014/main" id="{09BCB76C-F9E0-4E4C-92AE-7CA8727FB67B}"/>
              </a:ext>
            </a:extLst>
          </p:cNvPr>
          <p:cNvSpPr/>
          <p:nvPr/>
        </p:nvSpPr>
        <p:spPr>
          <a:xfrm>
            <a:off x="4586554" y="3623695"/>
            <a:ext cx="169225" cy="169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20" name="Oval 19">
            <a:extLst>
              <a:ext uri="{FF2B5EF4-FFF2-40B4-BE49-F238E27FC236}">
                <a16:creationId xmlns:a16="http://schemas.microsoft.com/office/drawing/2014/main" id="{09BCB76C-F9E0-4E4C-92AE-7CA8727FB67B}"/>
              </a:ext>
            </a:extLst>
          </p:cNvPr>
          <p:cNvSpPr/>
          <p:nvPr/>
        </p:nvSpPr>
        <p:spPr>
          <a:xfrm>
            <a:off x="4586553" y="4424460"/>
            <a:ext cx="169225" cy="169225"/>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27" name="Oval 26">
            <a:extLst>
              <a:ext uri="{FF2B5EF4-FFF2-40B4-BE49-F238E27FC236}">
                <a16:creationId xmlns:a16="http://schemas.microsoft.com/office/drawing/2014/main" id="{09BCB76C-F9E0-4E4C-92AE-7CA8727FB67B}"/>
              </a:ext>
            </a:extLst>
          </p:cNvPr>
          <p:cNvSpPr/>
          <p:nvPr/>
        </p:nvSpPr>
        <p:spPr>
          <a:xfrm>
            <a:off x="4598132" y="4036292"/>
            <a:ext cx="169225" cy="169225"/>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31" name="TextBox 30">
            <a:extLst>
              <a:ext uri="{FF2B5EF4-FFF2-40B4-BE49-F238E27FC236}">
                <a16:creationId xmlns:a16="http://schemas.microsoft.com/office/drawing/2014/main" id="{93D5A1DE-4380-BA47-AB18-967ED3619520}"/>
              </a:ext>
            </a:extLst>
          </p:cNvPr>
          <p:cNvSpPr txBox="1">
            <a:spLocks noChangeArrowheads="1"/>
          </p:cNvSpPr>
          <p:nvPr/>
        </p:nvSpPr>
        <p:spPr bwMode="auto">
          <a:xfrm>
            <a:off x="4505184" y="5123810"/>
            <a:ext cx="72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სოფლის ექიმს და სოფლის ექთანს/ფერშალს ეძლევა უფლება ისარგებლოს თავისუფალი დღეებით, ყოველ თვეზე არაუმეტეს 2 კალენდარული დღისა</a:t>
            </a:r>
          </a:p>
        </p:txBody>
      </p:sp>
      <p:sp>
        <p:nvSpPr>
          <p:cNvPr id="39" name="Oval 38">
            <a:extLst>
              <a:ext uri="{FF2B5EF4-FFF2-40B4-BE49-F238E27FC236}">
                <a16:creationId xmlns:a16="http://schemas.microsoft.com/office/drawing/2014/main" id="{2DC419B2-E479-4603-B823-39AA44F221AB}"/>
              </a:ext>
            </a:extLst>
          </p:cNvPr>
          <p:cNvSpPr/>
          <p:nvPr/>
        </p:nvSpPr>
        <p:spPr>
          <a:xfrm>
            <a:off x="3771968" y="5119089"/>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Tree>
    <p:extLst>
      <p:ext uri="{BB962C8B-B14F-4D97-AF65-F5344CB8AC3E}">
        <p14:creationId xmlns:p14="http://schemas.microsoft.com/office/powerpoint/2010/main" val="4013507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2" presetClass="entr" presetSubtype="2" decel="60000" fill="hold" grpId="0" nodeType="withEffect">
                                  <p:stCondLst>
                                    <p:cond delay="5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1+#ppt_w/2"/>
                                          </p:val>
                                        </p:tav>
                                        <p:tav tm="100000">
                                          <p:val>
                                            <p:strVal val="#ppt_x"/>
                                          </p:val>
                                        </p:tav>
                                      </p:tavLst>
                                    </p:anim>
                                    <p:anim calcmode="lin" valueType="num">
                                      <p:cBhvr additive="base">
                                        <p:cTn id="17" dur="10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decel="60000" fill="hold" grpId="0" nodeType="withEffect">
                                  <p:stCondLst>
                                    <p:cond delay="7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000" fill="hold"/>
                                        <p:tgtEl>
                                          <p:spTgt spid="32"/>
                                        </p:tgtEl>
                                        <p:attrNameLst>
                                          <p:attrName>ppt_x</p:attrName>
                                        </p:attrNameLst>
                                      </p:cBhvr>
                                      <p:tavLst>
                                        <p:tav tm="0">
                                          <p:val>
                                            <p:strVal val="1+#ppt_w/2"/>
                                          </p:val>
                                        </p:tav>
                                        <p:tav tm="100000">
                                          <p:val>
                                            <p:strVal val="#ppt_x"/>
                                          </p:val>
                                        </p:tav>
                                      </p:tavLst>
                                    </p:anim>
                                    <p:anim calcmode="lin" valueType="num">
                                      <p:cBhvr additive="base">
                                        <p:cTn id="21" dur="10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2" decel="6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1+#ppt_w/2"/>
                                          </p:val>
                                        </p:tav>
                                        <p:tav tm="100000">
                                          <p:val>
                                            <p:strVal val="#ppt_x"/>
                                          </p:val>
                                        </p:tav>
                                      </p:tavLst>
                                    </p:anim>
                                    <p:anim calcmode="lin" valueType="num">
                                      <p:cBhvr additive="base">
                                        <p:cTn id="25" dur="1000" fill="hold"/>
                                        <p:tgtEl>
                                          <p:spTgt spid="38"/>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0-#ppt_w/2"/>
                                          </p:val>
                                        </p:tav>
                                        <p:tav tm="100000">
                                          <p:val>
                                            <p:strVal val="#ppt_x"/>
                                          </p:val>
                                        </p:tav>
                                      </p:tavLst>
                                    </p:anim>
                                    <p:anim calcmode="lin" valueType="num">
                                      <p:cBhvr additive="base">
                                        <p:cTn id="29" dur="75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0-#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childTnLst>
                                </p:cTn>
                              </p:par>
                              <p:par>
                                <p:cTn id="37" presetID="17" presetClass="entr" presetSubtype="2" fill="hold" grpId="0" nodeType="withEffect">
                                  <p:stCondLst>
                                    <p:cond delay="5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250" fill="hold"/>
                                        <p:tgtEl>
                                          <p:spTgt spid="33"/>
                                        </p:tgtEl>
                                        <p:attrNameLst>
                                          <p:attrName>ppt_x</p:attrName>
                                        </p:attrNameLst>
                                      </p:cBhvr>
                                      <p:tavLst>
                                        <p:tav tm="0">
                                          <p:val>
                                            <p:strVal val="#ppt_x+#ppt_w/2"/>
                                          </p:val>
                                        </p:tav>
                                        <p:tav tm="100000">
                                          <p:val>
                                            <p:strVal val="#ppt_x"/>
                                          </p:val>
                                        </p:tav>
                                      </p:tavLst>
                                    </p:anim>
                                    <p:anim calcmode="lin" valueType="num">
                                      <p:cBhvr>
                                        <p:cTn id="40" dur="250" fill="hold"/>
                                        <p:tgtEl>
                                          <p:spTgt spid="33"/>
                                        </p:tgtEl>
                                        <p:attrNameLst>
                                          <p:attrName>ppt_y</p:attrName>
                                        </p:attrNameLst>
                                      </p:cBhvr>
                                      <p:tavLst>
                                        <p:tav tm="0">
                                          <p:val>
                                            <p:strVal val="#ppt_y"/>
                                          </p:val>
                                        </p:tav>
                                        <p:tav tm="100000">
                                          <p:val>
                                            <p:strVal val="#ppt_y"/>
                                          </p:val>
                                        </p:tav>
                                      </p:tavLst>
                                    </p:anim>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strVal val="#ppt_h"/>
                                          </p:val>
                                        </p:tav>
                                        <p:tav tm="100000">
                                          <p:val>
                                            <p:strVal val="#ppt_h"/>
                                          </p:val>
                                        </p:tav>
                                      </p:tavLst>
                                    </p:anim>
                                  </p:childTnLst>
                                </p:cTn>
                              </p:par>
                              <p:par>
                                <p:cTn id="43" presetID="10" presetClass="entr" presetSubtype="0"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750"/>
                                        <p:tgtEl>
                                          <p:spTgt spid="19"/>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750"/>
                                        <p:tgtEl>
                                          <p:spTgt spid="20"/>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750"/>
                                        <p:tgtEl>
                                          <p:spTgt spid="27"/>
                                        </p:tgtEl>
                                      </p:cBhvr>
                                    </p:animEffect>
                                  </p:childTnLst>
                                </p:cTn>
                              </p:par>
                              <p:par>
                                <p:cTn id="52" presetID="2" presetClass="entr" presetSubtype="2" decel="60000" fill="hold" grpId="0" nodeType="withEffect">
                                  <p:stCondLst>
                                    <p:cond delay="10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000" fill="hold"/>
                                        <p:tgtEl>
                                          <p:spTgt spid="31"/>
                                        </p:tgtEl>
                                        <p:attrNameLst>
                                          <p:attrName>ppt_x</p:attrName>
                                        </p:attrNameLst>
                                      </p:cBhvr>
                                      <p:tavLst>
                                        <p:tav tm="0">
                                          <p:val>
                                            <p:strVal val="1+#ppt_w/2"/>
                                          </p:val>
                                        </p:tav>
                                        <p:tav tm="100000">
                                          <p:val>
                                            <p:strVal val="#ppt_x"/>
                                          </p:val>
                                        </p:tav>
                                      </p:tavLst>
                                    </p:anim>
                                    <p:anim calcmode="lin" valueType="num">
                                      <p:cBhvr additive="base">
                                        <p:cTn id="55" dur="1000" fill="hold"/>
                                        <p:tgtEl>
                                          <p:spTgt spid="31"/>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25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3" grpId="0"/>
      <p:bldP spid="32" grpId="0"/>
      <p:bldP spid="38" grpId="0"/>
      <p:bldP spid="21" grpId="0"/>
      <p:bldP spid="30" grpId="0" animBg="1"/>
      <p:bldP spid="33" grpId="0" animBg="1"/>
      <p:bldP spid="19" grpId="0" animBg="1"/>
      <p:bldP spid="20" grpId="0" animBg="1"/>
      <p:bldP spid="27" grpId="0" animBg="1"/>
      <p:bldP spid="31"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62EFD87-FA36-3642-8852-F5235E4220D5}"/>
              </a:ext>
            </a:extLst>
          </p:cNvPr>
          <p:cNvGrpSpPr/>
          <p:nvPr/>
        </p:nvGrpSpPr>
        <p:grpSpPr>
          <a:xfrm>
            <a:off x="546350" y="1217119"/>
            <a:ext cx="4209429" cy="1612486"/>
            <a:chOff x="405650" y="1126105"/>
            <a:chExt cx="4209429" cy="1612486"/>
          </a:xfrm>
        </p:grpSpPr>
        <p:sp>
          <p:nvSpPr>
            <p:cNvPr id="24" name="TextBox 23">
              <a:extLst>
                <a:ext uri="{FF2B5EF4-FFF2-40B4-BE49-F238E27FC236}">
                  <a16:creationId xmlns:a16="http://schemas.microsoft.com/office/drawing/2014/main" id="{5A0F57CE-E9DE-2947-AE32-B2DD2FCBD11E}"/>
                </a:ext>
              </a:extLst>
            </p:cNvPr>
            <p:cNvSpPr txBox="1"/>
            <p:nvPr/>
          </p:nvSpPr>
          <p:spPr>
            <a:xfrm>
              <a:off x="405650" y="1784484"/>
              <a:ext cx="2844041" cy="954107"/>
            </a:xfrm>
            <a:prstGeom prst="rect">
              <a:avLst/>
            </a:prstGeom>
            <a:noFill/>
          </p:spPr>
          <p:txBody>
            <a:bodyPr wrap="square" rtlCol="0">
              <a:spAutoFit/>
            </a:bodyPr>
            <a:lstStyle/>
            <a:p>
              <a:r>
                <a:rPr lang="ka-GE" sz="2800" dirty="0" smtClean="0">
                  <a:gradFill>
                    <a:gsLst>
                      <a:gs pos="10000">
                        <a:schemeClr val="accent1"/>
                      </a:gs>
                      <a:gs pos="100000">
                        <a:schemeClr val="accent2"/>
                      </a:gs>
                    </a:gsLst>
                    <a:lin ang="18900000" scaled="1"/>
                  </a:gradFill>
                  <a:latin typeface="BPG DejaVu Sans" panose="020B0603030804020204" pitchFamily="34" charset="0"/>
                </a:rPr>
                <a:t>სოფლის ექიმი/ექთანი</a:t>
              </a:r>
              <a:endParaRPr lang="en-US" sz="2800" dirty="0">
                <a:gradFill>
                  <a:gsLst>
                    <a:gs pos="10000">
                      <a:schemeClr val="accent1"/>
                    </a:gs>
                    <a:gs pos="100000">
                      <a:schemeClr val="accent2"/>
                    </a:gs>
                  </a:gsLst>
                  <a:lin ang="18900000" scaled="1"/>
                </a:gradFill>
                <a:latin typeface="BPG DejaVu Sans" panose="020B0603030804020204" pitchFamily="34" charset="0"/>
              </a:endParaRPr>
            </a:p>
          </p:txBody>
        </p:sp>
        <p:sp>
          <p:nvSpPr>
            <p:cNvPr id="25" name="TextBox 24">
              <a:extLst>
                <a:ext uri="{FF2B5EF4-FFF2-40B4-BE49-F238E27FC236}">
                  <a16:creationId xmlns:a16="http://schemas.microsoft.com/office/drawing/2014/main" id="{3201DA16-0C30-7741-AEEC-EF382E8E52C1}"/>
                </a:ext>
              </a:extLst>
            </p:cNvPr>
            <p:cNvSpPr txBox="1"/>
            <p:nvPr/>
          </p:nvSpPr>
          <p:spPr>
            <a:xfrm>
              <a:off x="521675" y="1126105"/>
              <a:ext cx="4093404" cy="261610"/>
            </a:xfrm>
            <a:prstGeom prst="rect">
              <a:avLst/>
            </a:prstGeom>
            <a:noFill/>
          </p:spPr>
          <p:txBody>
            <a:bodyPr wrap="square" rtlCol="0">
              <a:spAutoFit/>
            </a:bodyPr>
            <a:lstStyle/>
            <a:p>
              <a:endParaRPr lang="en-US" sz="1100" dirty="0">
                <a:solidFill>
                  <a:schemeClr val="bg1">
                    <a:lumMod val="65000"/>
                  </a:schemeClr>
                </a:solidFill>
                <a:latin typeface="BPG DejaVu Sans" panose="020B0603030804020204" pitchFamily="34" charset="0"/>
                <a:ea typeface="Roboto Light" panose="02000000000000000000" pitchFamily="2" charset="0"/>
              </a:endParaRPr>
            </a:p>
          </p:txBody>
        </p:sp>
      </p:grpSp>
      <p:sp>
        <p:nvSpPr>
          <p:cNvPr id="12" name="Oval 11">
            <a:extLst>
              <a:ext uri="{FF2B5EF4-FFF2-40B4-BE49-F238E27FC236}">
                <a16:creationId xmlns:a16="http://schemas.microsoft.com/office/drawing/2014/main" id="{9685F609-4B7C-4682-B0AE-1D1775A1946B}"/>
              </a:ext>
            </a:extLst>
          </p:cNvPr>
          <p:cNvSpPr/>
          <p:nvPr/>
        </p:nvSpPr>
        <p:spPr>
          <a:xfrm>
            <a:off x="3766138" y="1863064"/>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3" name="Oval 12">
            <a:extLst>
              <a:ext uri="{FF2B5EF4-FFF2-40B4-BE49-F238E27FC236}">
                <a16:creationId xmlns:a16="http://schemas.microsoft.com/office/drawing/2014/main" id="{2DC419B2-E479-4603-B823-39AA44F221AB}"/>
              </a:ext>
            </a:extLst>
          </p:cNvPr>
          <p:cNvSpPr/>
          <p:nvPr/>
        </p:nvSpPr>
        <p:spPr>
          <a:xfrm>
            <a:off x="3794270" y="2813577"/>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4" name="Oval 13">
            <a:extLst>
              <a:ext uri="{FF2B5EF4-FFF2-40B4-BE49-F238E27FC236}">
                <a16:creationId xmlns:a16="http://schemas.microsoft.com/office/drawing/2014/main" id="{02B59A35-33F2-4203-937F-46E782A46AD1}"/>
              </a:ext>
            </a:extLst>
          </p:cNvPr>
          <p:cNvSpPr/>
          <p:nvPr/>
        </p:nvSpPr>
        <p:spPr>
          <a:xfrm>
            <a:off x="3838330" y="3762688"/>
            <a:ext cx="468000" cy="4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32" name="TextBox 31">
            <a:extLst>
              <a:ext uri="{FF2B5EF4-FFF2-40B4-BE49-F238E27FC236}">
                <a16:creationId xmlns:a16="http://schemas.microsoft.com/office/drawing/2014/main" id="{12B849CB-75FB-0045-A73B-1A9CD88BA932}"/>
              </a:ext>
            </a:extLst>
          </p:cNvPr>
          <p:cNvSpPr txBox="1">
            <a:spLocks noChangeArrowheads="1"/>
          </p:cNvSpPr>
          <p:nvPr/>
        </p:nvSpPr>
        <p:spPr bwMode="auto">
          <a:xfrm>
            <a:off x="4401344" y="2776123"/>
            <a:ext cx="7790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სოფლის ექიმების/ექთნის ხელფასი 2020 წლის ივლისიდან გაიზარდა 100 ლარით : ექიმი - 750 ლარი; ექთანი - 555</a:t>
            </a:r>
          </a:p>
        </p:txBody>
      </p:sp>
      <p:sp>
        <p:nvSpPr>
          <p:cNvPr id="38" name="TextBox 37">
            <a:extLst>
              <a:ext uri="{FF2B5EF4-FFF2-40B4-BE49-F238E27FC236}">
                <a16:creationId xmlns:a16="http://schemas.microsoft.com/office/drawing/2014/main" id="{3A5F1945-2789-EF42-9987-CBF132451033}"/>
              </a:ext>
            </a:extLst>
          </p:cNvPr>
          <p:cNvSpPr txBox="1">
            <a:spLocks noChangeArrowheads="1"/>
          </p:cNvSpPr>
          <p:nvPr/>
        </p:nvSpPr>
        <p:spPr bwMode="auto">
          <a:xfrm>
            <a:off x="4401343" y="3762688"/>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მაღალმთიან დასახლებებში მომსახურების  მიმწოდებლები სოფლის ექიმისთვის დანამატის ოდენობა  შეადგენს </a:t>
            </a:r>
            <a:r>
              <a:rPr lang="ka-GE" sz="1600" dirty="0" smtClean="0">
                <a:solidFill>
                  <a:schemeClr val="accent5">
                    <a:lumMod val="75000"/>
                  </a:schemeClr>
                </a:solidFill>
                <a:latin typeface="BPG DejaVu Sans" panose="020B0603030804020204" pitchFamily="34" charset="0"/>
              </a:rPr>
              <a:t>სახელმწიფო </a:t>
            </a:r>
            <a:r>
              <a:rPr lang="ka-GE" sz="1600" dirty="0">
                <a:solidFill>
                  <a:schemeClr val="accent5">
                    <a:lumMod val="75000"/>
                  </a:schemeClr>
                </a:solidFill>
                <a:latin typeface="BPG DejaVu Sans" panose="020B0603030804020204" pitchFamily="34" charset="0"/>
              </a:rPr>
              <a:t>პენსიის ორმაგ ოდენობას, ხოლო სოფლის ექთნისთვის  - პენსიის </a:t>
            </a:r>
            <a:r>
              <a:rPr lang="ka-GE" sz="1600" dirty="0" smtClean="0">
                <a:solidFill>
                  <a:schemeClr val="accent5">
                    <a:lumMod val="75000"/>
                  </a:schemeClr>
                </a:solidFill>
                <a:latin typeface="BPG DejaVu Sans" panose="020B0603030804020204" pitchFamily="34" charset="0"/>
              </a:rPr>
              <a:t>ოდენობას </a:t>
            </a:r>
            <a:endParaRPr lang="ka-GE" sz="1600" dirty="0">
              <a:solidFill>
                <a:schemeClr val="accent5">
                  <a:lumMod val="75000"/>
                </a:schemeClr>
              </a:solidFill>
              <a:latin typeface="BPG DejaVu Sans" panose="020B0603030804020204" pitchFamily="34" charset="0"/>
            </a:endParaRPr>
          </a:p>
        </p:txBody>
      </p:sp>
      <p:sp>
        <p:nvSpPr>
          <p:cNvPr id="21" name="TextBox 20">
            <a:extLst>
              <a:ext uri="{FF2B5EF4-FFF2-40B4-BE49-F238E27FC236}">
                <a16:creationId xmlns:a16="http://schemas.microsoft.com/office/drawing/2014/main" id="{44CF567E-770B-F343-800B-0798EEC95957}"/>
              </a:ext>
            </a:extLst>
          </p:cNvPr>
          <p:cNvSpPr txBox="1"/>
          <p:nvPr/>
        </p:nvSpPr>
        <p:spPr>
          <a:xfrm>
            <a:off x="587447" y="2992156"/>
            <a:ext cx="2918753" cy="1601529"/>
          </a:xfrm>
          <a:prstGeom prst="rect">
            <a:avLst/>
          </a:prstGeom>
          <a:noFill/>
        </p:spPr>
        <p:txBody>
          <a:bodyPr wrap="square" rtlCol="0">
            <a:spAutoFit/>
          </a:bodyPr>
          <a:lstStyle/>
          <a:p>
            <a:pPr>
              <a:lnSpc>
                <a:spcPct val="120000"/>
              </a:lnSpc>
            </a:pPr>
            <a:r>
              <a:rPr lang="ka-GE" sz="2800" dirty="0">
                <a:solidFill>
                  <a:schemeClr val="accent5">
                    <a:lumMod val="75000"/>
                  </a:schemeClr>
                </a:solidFill>
                <a:latin typeface="BPG DejaVu Sans" panose="020B0603030804020204" pitchFamily="34" charset="0"/>
              </a:rPr>
              <a:t>ჯანდაცვის სისტემის საფუძველი </a:t>
            </a:r>
            <a:endParaRPr lang="en-US" sz="2800" dirty="0">
              <a:solidFill>
                <a:schemeClr val="accent5">
                  <a:lumMod val="75000"/>
                </a:schemeClr>
              </a:solidFill>
              <a:latin typeface="BPG DejaVu Sans" panose="020B0603030804020204" pitchFamily="34" charset="0"/>
            </a:endParaRPr>
          </a:p>
        </p:txBody>
      </p:sp>
      <p:sp>
        <p:nvSpPr>
          <p:cNvPr id="33" name="Rectangle: Rounded Corners 9">
            <a:extLst>
              <a:ext uri="{FF2B5EF4-FFF2-40B4-BE49-F238E27FC236}">
                <a16:creationId xmlns:a16="http://schemas.microsoft.com/office/drawing/2014/main" id="{A74A33DF-27C9-4987-8AD2-4351D89C06D9}"/>
              </a:ext>
            </a:extLst>
          </p:cNvPr>
          <p:cNvSpPr/>
          <p:nvPr/>
        </p:nvSpPr>
        <p:spPr>
          <a:xfrm>
            <a:off x="692897" y="2931227"/>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PG DejaVu Sans" panose="020B0603030804020204" pitchFamily="34" charset="0"/>
            </a:endParaRPr>
          </a:p>
        </p:txBody>
      </p:sp>
      <p:sp>
        <p:nvSpPr>
          <p:cNvPr id="34" name="TextBox 33">
            <a:extLst>
              <a:ext uri="{FF2B5EF4-FFF2-40B4-BE49-F238E27FC236}">
                <a16:creationId xmlns:a16="http://schemas.microsoft.com/office/drawing/2014/main" id="{93D5A1DE-4380-BA47-AB18-967ED3619520}"/>
              </a:ext>
            </a:extLst>
          </p:cNvPr>
          <p:cNvSpPr txBox="1">
            <a:spLocks noChangeArrowheads="1"/>
          </p:cNvSpPr>
          <p:nvPr/>
        </p:nvSpPr>
        <p:spPr bwMode="auto">
          <a:xfrm>
            <a:off x="4401344" y="1715854"/>
            <a:ext cx="726616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r>
              <a:rPr lang="ka-GE" sz="1600" dirty="0">
                <a:solidFill>
                  <a:schemeClr val="accent5">
                    <a:lumMod val="75000"/>
                  </a:schemeClr>
                </a:solidFill>
                <a:latin typeface="BPG DejaVu Sans" panose="020B0603030804020204" pitchFamily="34" charset="0"/>
              </a:rPr>
              <a:t>სოფლის ექიმებს/ექთნებს მიეცათ მიკ­რო ბიზნესის სტატუსის მქონე ფიზიკურ პირად დარეგისტრირების უფლება, რაც მათ ათავისუფლებს საშემოსავლო </a:t>
            </a:r>
            <a:r>
              <a:rPr lang="ka-GE" sz="1600" dirty="0" smtClean="0">
                <a:solidFill>
                  <a:schemeClr val="accent5">
                    <a:lumMod val="75000"/>
                  </a:schemeClr>
                </a:solidFill>
                <a:latin typeface="BPG DejaVu Sans" panose="020B0603030804020204" pitchFamily="34" charset="0"/>
              </a:rPr>
              <a:t>გადასახადისგან</a:t>
            </a:r>
            <a:endParaRPr lang="en-US" dirty="0"/>
          </a:p>
        </p:txBody>
      </p:sp>
    </p:spTree>
    <p:extLst>
      <p:ext uri="{BB962C8B-B14F-4D97-AF65-F5344CB8AC3E}">
        <p14:creationId xmlns:p14="http://schemas.microsoft.com/office/powerpoint/2010/main" val="26052174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2" presetClass="entr" presetSubtype="2" decel="6000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fill="hold"/>
                                        <p:tgtEl>
                                          <p:spTgt spid="32"/>
                                        </p:tgtEl>
                                        <p:attrNameLst>
                                          <p:attrName>ppt_x</p:attrName>
                                        </p:attrNameLst>
                                      </p:cBhvr>
                                      <p:tavLst>
                                        <p:tav tm="0">
                                          <p:val>
                                            <p:strVal val="1+#ppt_w/2"/>
                                          </p:val>
                                        </p:tav>
                                        <p:tav tm="100000">
                                          <p:val>
                                            <p:strVal val="#ppt_x"/>
                                          </p:val>
                                        </p:tav>
                                      </p:tavLst>
                                    </p:anim>
                                    <p:anim calcmode="lin" valueType="num">
                                      <p:cBhvr additive="base">
                                        <p:cTn id="17" dur="10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decel="60000" fill="hold" grpId="0" nodeType="withEffect">
                                  <p:stCondLst>
                                    <p:cond delay="125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1000" fill="hold"/>
                                        <p:tgtEl>
                                          <p:spTgt spid="38"/>
                                        </p:tgtEl>
                                        <p:attrNameLst>
                                          <p:attrName>ppt_x</p:attrName>
                                        </p:attrNameLst>
                                      </p:cBhvr>
                                      <p:tavLst>
                                        <p:tav tm="0">
                                          <p:val>
                                            <p:strVal val="1+#ppt_w/2"/>
                                          </p:val>
                                        </p:tav>
                                        <p:tav tm="100000">
                                          <p:val>
                                            <p:strVal val="#ppt_x"/>
                                          </p:val>
                                        </p:tav>
                                      </p:tavLst>
                                    </p:anim>
                                    <p:anim calcmode="lin" valueType="num">
                                      <p:cBhvr additive="base">
                                        <p:cTn id="21" dur="10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0-#ppt_w/2"/>
                                          </p:val>
                                        </p:tav>
                                        <p:tav tm="100000">
                                          <p:val>
                                            <p:strVal val="#ppt_x"/>
                                          </p:val>
                                        </p:tav>
                                      </p:tavLst>
                                    </p:anim>
                                    <p:anim calcmode="lin" valueType="num">
                                      <p:cBhvr additive="base">
                                        <p:cTn id="25" dur="75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7" presetClass="entr" presetSubtype="2"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250" fill="hold"/>
                                        <p:tgtEl>
                                          <p:spTgt spid="33"/>
                                        </p:tgtEl>
                                        <p:attrNameLst>
                                          <p:attrName>ppt_x</p:attrName>
                                        </p:attrNameLst>
                                      </p:cBhvr>
                                      <p:tavLst>
                                        <p:tav tm="0">
                                          <p:val>
                                            <p:strVal val="#ppt_x+#ppt_w/2"/>
                                          </p:val>
                                        </p:tav>
                                        <p:tav tm="100000">
                                          <p:val>
                                            <p:strVal val="#ppt_x"/>
                                          </p:val>
                                        </p:tav>
                                      </p:tavLst>
                                    </p:anim>
                                    <p:anim calcmode="lin" valueType="num">
                                      <p:cBhvr>
                                        <p:cTn id="33" dur="250" fill="hold"/>
                                        <p:tgtEl>
                                          <p:spTgt spid="33"/>
                                        </p:tgtEl>
                                        <p:attrNameLst>
                                          <p:attrName>ppt_y</p:attrName>
                                        </p:attrNameLst>
                                      </p:cBhvr>
                                      <p:tavLst>
                                        <p:tav tm="0">
                                          <p:val>
                                            <p:strVal val="#ppt_y"/>
                                          </p:val>
                                        </p:tav>
                                        <p:tav tm="100000">
                                          <p:val>
                                            <p:strVal val="#ppt_y"/>
                                          </p:val>
                                        </p:tav>
                                      </p:tavLst>
                                    </p:anim>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strVal val="#ppt_h"/>
                                          </p:val>
                                        </p:tav>
                                        <p:tav tm="100000">
                                          <p:val>
                                            <p:strVal val="#ppt_h"/>
                                          </p:val>
                                        </p:tav>
                                      </p:tavLst>
                                    </p:anim>
                                  </p:childTnLst>
                                </p:cTn>
                              </p:par>
                              <p:par>
                                <p:cTn id="36" presetID="2" presetClass="entr" presetSubtype="2" decel="60000" fill="hold" grpId="0" nodeType="withEffect">
                                  <p:stCondLst>
                                    <p:cond delay="10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1000" fill="hold"/>
                                        <p:tgtEl>
                                          <p:spTgt spid="34"/>
                                        </p:tgtEl>
                                        <p:attrNameLst>
                                          <p:attrName>ppt_x</p:attrName>
                                        </p:attrNameLst>
                                      </p:cBhvr>
                                      <p:tavLst>
                                        <p:tav tm="0">
                                          <p:val>
                                            <p:strVal val="1+#ppt_w/2"/>
                                          </p:val>
                                        </p:tav>
                                        <p:tav tm="100000">
                                          <p:val>
                                            <p:strVal val="#ppt_x"/>
                                          </p:val>
                                        </p:tav>
                                      </p:tavLst>
                                    </p:anim>
                                    <p:anim calcmode="lin" valueType="num">
                                      <p:cBhvr additive="base">
                                        <p:cTn id="39"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2" grpId="0"/>
      <p:bldP spid="38" grpId="0"/>
      <p:bldP spid="21" grpId="0"/>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62EFD87-FA36-3642-8852-F5235E4220D5}"/>
              </a:ext>
            </a:extLst>
          </p:cNvPr>
          <p:cNvGrpSpPr/>
          <p:nvPr/>
        </p:nvGrpSpPr>
        <p:grpSpPr>
          <a:xfrm>
            <a:off x="546350" y="1217119"/>
            <a:ext cx="4209429" cy="1612486"/>
            <a:chOff x="405650" y="1126105"/>
            <a:chExt cx="4209429" cy="1612486"/>
          </a:xfrm>
        </p:grpSpPr>
        <p:sp>
          <p:nvSpPr>
            <p:cNvPr id="24" name="TextBox 23">
              <a:extLst>
                <a:ext uri="{FF2B5EF4-FFF2-40B4-BE49-F238E27FC236}">
                  <a16:creationId xmlns:a16="http://schemas.microsoft.com/office/drawing/2014/main" id="{5A0F57CE-E9DE-2947-AE32-B2DD2FCBD11E}"/>
                </a:ext>
              </a:extLst>
            </p:cNvPr>
            <p:cNvSpPr txBox="1"/>
            <p:nvPr/>
          </p:nvSpPr>
          <p:spPr>
            <a:xfrm>
              <a:off x="405650" y="1784484"/>
              <a:ext cx="2844041" cy="954107"/>
            </a:xfrm>
            <a:prstGeom prst="rect">
              <a:avLst/>
            </a:prstGeom>
            <a:noFill/>
          </p:spPr>
          <p:txBody>
            <a:bodyPr wrap="square" rtlCol="0">
              <a:spAutoFit/>
            </a:bodyPr>
            <a:lstStyle/>
            <a:p>
              <a:r>
                <a:rPr lang="ka-GE" sz="2800" dirty="0">
                  <a:gradFill>
                    <a:gsLst>
                      <a:gs pos="10000">
                        <a:schemeClr val="accent1"/>
                      </a:gs>
                      <a:gs pos="100000">
                        <a:schemeClr val="accent2"/>
                      </a:gs>
                    </a:gsLst>
                    <a:lin ang="18900000" scaled="1"/>
                  </a:gradFill>
                  <a:latin typeface="BPG DejaVu Sans" panose="020B0603030804020204" pitchFamily="34" charset="0"/>
                </a:rPr>
                <a:t>სოფლის </a:t>
              </a:r>
              <a:r>
                <a:rPr lang="ka-GE" sz="2800" dirty="0" smtClean="0">
                  <a:gradFill>
                    <a:gsLst>
                      <a:gs pos="10000">
                        <a:schemeClr val="accent1"/>
                      </a:gs>
                      <a:gs pos="100000">
                        <a:schemeClr val="accent2"/>
                      </a:gs>
                    </a:gsLst>
                    <a:lin ang="18900000" scaled="1"/>
                  </a:gradFill>
                  <a:latin typeface="BPG DejaVu Sans" panose="020B0603030804020204" pitchFamily="34" charset="0"/>
                </a:rPr>
                <a:t>ექიმი/ექთანი</a:t>
              </a:r>
              <a:endParaRPr lang="en-US" sz="2800" dirty="0">
                <a:gradFill>
                  <a:gsLst>
                    <a:gs pos="10000">
                      <a:schemeClr val="accent1"/>
                    </a:gs>
                    <a:gs pos="100000">
                      <a:schemeClr val="accent2"/>
                    </a:gs>
                  </a:gsLst>
                  <a:lin ang="18900000" scaled="1"/>
                </a:gradFill>
                <a:latin typeface="BPG DejaVu Sans" panose="020B0603030804020204" pitchFamily="34" charset="0"/>
              </a:endParaRPr>
            </a:p>
          </p:txBody>
        </p:sp>
        <p:sp>
          <p:nvSpPr>
            <p:cNvPr id="25" name="TextBox 24">
              <a:extLst>
                <a:ext uri="{FF2B5EF4-FFF2-40B4-BE49-F238E27FC236}">
                  <a16:creationId xmlns:a16="http://schemas.microsoft.com/office/drawing/2014/main" id="{3201DA16-0C30-7741-AEEC-EF382E8E52C1}"/>
                </a:ext>
              </a:extLst>
            </p:cNvPr>
            <p:cNvSpPr txBox="1"/>
            <p:nvPr/>
          </p:nvSpPr>
          <p:spPr>
            <a:xfrm>
              <a:off x="521675" y="1126105"/>
              <a:ext cx="4093404" cy="261610"/>
            </a:xfrm>
            <a:prstGeom prst="rect">
              <a:avLst/>
            </a:prstGeom>
            <a:noFill/>
          </p:spPr>
          <p:txBody>
            <a:bodyPr wrap="square" rtlCol="0">
              <a:spAutoFit/>
            </a:bodyPr>
            <a:lstStyle/>
            <a:p>
              <a:endParaRPr lang="en-US" sz="1100" dirty="0">
                <a:solidFill>
                  <a:schemeClr val="bg1">
                    <a:lumMod val="65000"/>
                  </a:schemeClr>
                </a:solidFill>
                <a:latin typeface="BPG DejaVu Sans" panose="020B0603030804020204" pitchFamily="34" charset="0"/>
                <a:ea typeface="Roboto Light" panose="02000000000000000000" pitchFamily="2" charset="0"/>
              </a:endParaRPr>
            </a:p>
          </p:txBody>
        </p:sp>
      </p:grpSp>
      <p:sp>
        <p:nvSpPr>
          <p:cNvPr id="12" name="Oval 11">
            <a:extLst>
              <a:ext uri="{FF2B5EF4-FFF2-40B4-BE49-F238E27FC236}">
                <a16:creationId xmlns:a16="http://schemas.microsoft.com/office/drawing/2014/main" id="{9685F609-4B7C-4682-B0AE-1D1775A1946B}"/>
              </a:ext>
            </a:extLst>
          </p:cNvPr>
          <p:cNvSpPr/>
          <p:nvPr/>
        </p:nvSpPr>
        <p:spPr>
          <a:xfrm>
            <a:off x="3719772" y="776554"/>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3" name="Oval 12">
            <a:extLst>
              <a:ext uri="{FF2B5EF4-FFF2-40B4-BE49-F238E27FC236}">
                <a16:creationId xmlns:a16="http://schemas.microsoft.com/office/drawing/2014/main" id="{2DC419B2-E479-4603-B823-39AA44F221AB}"/>
              </a:ext>
            </a:extLst>
          </p:cNvPr>
          <p:cNvSpPr/>
          <p:nvPr/>
        </p:nvSpPr>
        <p:spPr>
          <a:xfrm>
            <a:off x="3736343" y="1727067"/>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4" name="Oval 13">
            <a:extLst>
              <a:ext uri="{FF2B5EF4-FFF2-40B4-BE49-F238E27FC236}">
                <a16:creationId xmlns:a16="http://schemas.microsoft.com/office/drawing/2014/main" id="{02B59A35-33F2-4203-937F-46E782A46AD1}"/>
              </a:ext>
            </a:extLst>
          </p:cNvPr>
          <p:cNvSpPr/>
          <p:nvPr/>
        </p:nvSpPr>
        <p:spPr>
          <a:xfrm>
            <a:off x="3719772" y="2676178"/>
            <a:ext cx="468000" cy="4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5" name="Oval 14">
            <a:extLst>
              <a:ext uri="{FF2B5EF4-FFF2-40B4-BE49-F238E27FC236}">
                <a16:creationId xmlns:a16="http://schemas.microsoft.com/office/drawing/2014/main" id="{5D535230-3AC5-4621-8B67-DBFC0CEF6A8B}"/>
              </a:ext>
            </a:extLst>
          </p:cNvPr>
          <p:cNvSpPr/>
          <p:nvPr/>
        </p:nvSpPr>
        <p:spPr>
          <a:xfrm>
            <a:off x="3719772" y="3749101"/>
            <a:ext cx="468000" cy="4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32" name="TextBox 31">
            <a:extLst>
              <a:ext uri="{FF2B5EF4-FFF2-40B4-BE49-F238E27FC236}">
                <a16:creationId xmlns:a16="http://schemas.microsoft.com/office/drawing/2014/main" id="{12B849CB-75FB-0045-A73B-1A9CD88BA932}"/>
              </a:ext>
            </a:extLst>
          </p:cNvPr>
          <p:cNvSpPr txBox="1">
            <a:spLocks noChangeArrowheads="1"/>
          </p:cNvSpPr>
          <p:nvPr/>
        </p:nvSpPr>
        <p:spPr bwMode="auto">
          <a:xfrm>
            <a:off x="4401343" y="699835"/>
            <a:ext cx="72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2019 წელს მთელი ქვეყნის მასშტაბით გარემონტდა </a:t>
            </a:r>
            <a:r>
              <a:rPr lang="ka-GE" sz="1600" dirty="0">
                <a:solidFill>
                  <a:schemeClr val="accent4">
                    <a:lumMod val="75000"/>
                  </a:schemeClr>
                </a:solidFill>
                <a:latin typeface="BPG DejaVu Sans" panose="020B0603030804020204" pitchFamily="34" charset="0"/>
              </a:rPr>
              <a:t>341 ამბულატორია</a:t>
            </a:r>
          </a:p>
        </p:txBody>
      </p:sp>
      <p:sp>
        <p:nvSpPr>
          <p:cNvPr id="35" name="TextBox 34">
            <a:extLst>
              <a:ext uri="{FF2B5EF4-FFF2-40B4-BE49-F238E27FC236}">
                <a16:creationId xmlns:a16="http://schemas.microsoft.com/office/drawing/2014/main" id="{93D5A1DE-4380-BA47-AB18-967ED3619520}"/>
              </a:ext>
            </a:extLst>
          </p:cNvPr>
          <p:cNvSpPr txBox="1">
            <a:spLocks noChangeArrowheads="1"/>
          </p:cNvSpPr>
          <p:nvPr/>
        </p:nvSpPr>
        <p:spPr bwMode="auto">
          <a:xfrm>
            <a:off x="4371367" y="1612194"/>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2020 წლიდან მოხდება  მათი უახლესი  თანამედროვე ტექნოლოგიებით აღჭურვა და დამატებით </a:t>
            </a:r>
            <a:r>
              <a:rPr lang="ka-GE" sz="1600" dirty="0">
                <a:solidFill>
                  <a:schemeClr val="accent4">
                    <a:lumMod val="75000"/>
                  </a:schemeClr>
                </a:solidFill>
                <a:latin typeface="BPG DejaVu Sans" panose="020B0603030804020204" pitchFamily="34" charset="0"/>
              </a:rPr>
              <a:t>250-მდე</a:t>
            </a:r>
            <a:r>
              <a:rPr lang="ka-GE" sz="1600" dirty="0">
                <a:solidFill>
                  <a:schemeClr val="accent5">
                    <a:lumMod val="75000"/>
                  </a:schemeClr>
                </a:solidFill>
                <a:latin typeface="BPG DejaVu Sans" panose="020B0603030804020204" pitchFamily="34" charset="0"/>
              </a:rPr>
              <a:t> ახალი ამბულატორიის რეაბილიტაცია და აღჭურვა</a:t>
            </a:r>
          </a:p>
        </p:txBody>
      </p:sp>
      <p:sp>
        <p:nvSpPr>
          <p:cNvPr id="38" name="TextBox 37">
            <a:extLst>
              <a:ext uri="{FF2B5EF4-FFF2-40B4-BE49-F238E27FC236}">
                <a16:creationId xmlns:a16="http://schemas.microsoft.com/office/drawing/2014/main" id="{3A5F1945-2789-EF42-9987-CBF132451033}"/>
              </a:ext>
            </a:extLst>
          </p:cNvPr>
          <p:cNvSpPr txBox="1">
            <a:spLocks noChangeArrowheads="1"/>
          </p:cNvSpPr>
          <p:nvPr/>
        </p:nvSpPr>
        <p:spPr bwMode="auto">
          <a:xfrm>
            <a:off x="4401344" y="2576657"/>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(ბაზრის კვლევა)</a:t>
            </a:r>
          </a:p>
        </p:txBody>
      </p:sp>
      <p:sp>
        <p:nvSpPr>
          <p:cNvPr id="21" name="TextBox 20">
            <a:extLst>
              <a:ext uri="{FF2B5EF4-FFF2-40B4-BE49-F238E27FC236}">
                <a16:creationId xmlns:a16="http://schemas.microsoft.com/office/drawing/2014/main" id="{44CF567E-770B-F343-800B-0798EEC95957}"/>
              </a:ext>
            </a:extLst>
          </p:cNvPr>
          <p:cNvSpPr txBox="1"/>
          <p:nvPr/>
        </p:nvSpPr>
        <p:spPr>
          <a:xfrm>
            <a:off x="587447" y="2992156"/>
            <a:ext cx="2918753" cy="1601529"/>
          </a:xfrm>
          <a:prstGeom prst="rect">
            <a:avLst/>
          </a:prstGeom>
          <a:noFill/>
        </p:spPr>
        <p:txBody>
          <a:bodyPr wrap="square" rtlCol="0">
            <a:spAutoFit/>
          </a:bodyPr>
          <a:lstStyle/>
          <a:p>
            <a:pPr>
              <a:lnSpc>
                <a:spcPct val="120000"/>
              </a:lnSpc>
            </a:pPr>
            <a:r>
              <a:rPr lang="ka-GE" sz="2800" dirty="0">
                <a:solidFill>
                  <a:schemeClr val="accent5">
                    <a:lumMod val="75000"/>
                  </a:schemeClr>
                </a:solidFill>
                <a:latin typeface="BPG DejaVu Sans" panose="020B0603030804020204" pitchFamily="34" charset="0"/>
              </a:rPr>
              <a:t>ჯანდაცვის სისტემის საფუძველი </a:t>
            </a:r>
            <a:endParaRPr lang="en-US" sz="2800" dirty="0">
              <a:solidFill>
                <a:schemeClr val="accent5">
                  <a:lumMod val="75000"/>
                </a:schemeClr>
              </a:solidFill>
              <a:latin typeface="BPG DejaVu Sans" panose="020B0603030804020204" pitchFamily="34" charset="0"/>
            </a:endParaRPr>
          </a:p>
        </p:txBody>
      </p:sp>
      <p:sp>
        <p:nvSpPr>
          <p:cNvPr id="33" name="Rectangle: Rounded Corners 9">
            <a:extLst>
              <a:ext uri="{FF2B5EF4-FFF2-40B4-BE49-F238E27FC236}">
                <a16:creationId xmlns:a16="http://schemas.microsoft.com/office/drawing/2014/main" id="{A74A33DF-27C9-4987-8AD2-4351D89C06D9}"/>
              </a:ext>
            </a:extLst>
          </p:cNvPr>
          <p:cNvSpPr/>
          <p:nvPr/>
        </p:nvSpPr>
        <p:spPr>
          <a:xfrm>
            <a:off x="692897" y="2931227"/>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PG DejaVu Sans" panose="020B0603030804020204" pitchFamily="34" charset="0"/>
            </a:endParaRPr>
          </a:p>
        </p:txBody>
      </p:sp>
      <p:sp>
        <p:nvSpPr>
          <p:cNvPr id="19" name="TextBox 18">
            <a:extLst>
              <a:ext uri="{FF2B5EF4-FFF2-40B4-BE49-F238E27FC236}">
                <a16:creationId xmlns:a16="http://schemas.microsoft.com/office/drawing/2014/main" id="{A21B86AC-FD1D-2E42-BEA0-0433A2EA44EA}"/>
              </a:ext>
            </a:extLst>
          </p:cNvPr>
          <p:cNvSpPr txBox="1">
            <a:spLocks noChangeArrowheads="1"/>
          </p:cNvSpPr>
          <p:nvPr/>
        </p:nvSpPr>
        <p:spPr bwMode="auto">
          <a:xfrm>
            <a:off x="4431294" y="3749101"/>
            <a:ext cx="72661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მიმდინარეობს აღჭურვის შესყიდვისთვის საჭირო პროცედურები</a:t>
            </a:r>
          </a:p>
        </p:txBody>
      </p:sp>
    </p:spTree>
    <p:extLst>
      <p:ext uri="{BB962C8B-B14F-4D97-AF65-F5344CB8AC3E}">
        <p14:creationId xmlns:p14="http://schemas.microsoft.com/office/powerpoint/2010/main" val="2246065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childTnLst>
                                </p:cTn>
                              </p:par>
                              <p:par>
                                <p:cTn id="17" presetID="2" presetClass="entr" presetSubtype="2" decel="60000"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1+#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decel="60000"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2" decel="60000" fill="hold" grpId="0" nodeType="withEffect">
                                  <p:stCondLst>
                                    <p:cond delay="125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1+#ppt_w/2"/>
                                          </p:val>
                                        </p:tav>
                                        <p:tav tm="100000">
                                          <p:val>
                                            <p:strVal val="#ppt_x"/>
                                          </p:val>
                                        </p:tav>
                                      </p:tavLst>
                                    </p:anim>
                                    <p:anim calcmode="lin" valueType="num">
                                      <p:cBhvr additive="base">
                                        <p:cTn id="28" dur="1000" fill="hold"/>
                                        <p:tgtEl>
                                          <p:spTgt spid="38"/>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0-#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0-#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17" presetClass="entr" presetSubtype="2" fill="hold" grpId="0" nodeType="withEffect">
                                  <p:stCondLst>
                                    <p:cond delay="5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250" fill="hold"/>
                                        <p:tgtEl>
                                          <p:spTgt spid="33"/>
                                        </p:tgtEl>
                                        <p:attrNameLst>
                                          <p:attrName>ppt_x</p:attrName>
                                        </p:attrNameLst>
                                      </p:cBhvr>
                                      <p:tavLst>
                                        <p:tav tm="0">
                                          <p:val>
                                            <p:strVal val="#ppt_x+#ppt_w/2"/>
                                          </p:val>
                                        </p:tav>
                                        <p:tav tm="100000">
                                          <p:val>
                                            <p:strVal val="#ppt_x"/>
                                          </p:val>
                                        </p:tav>
                                      </p:tavLst>
                                    </p:anim>
                                    <p:anim calcmode="lin" valueType="num">
                                      <p:cBhvr>
                                        <p:cTn id="40" dur="250" fill="hold"/>
                                        <p:tgtEl>
                                          <p:spTgt spid="33"/>
                                        </p:tgtEl>
                                        <p:attrNameLst>
                                          <p:attrName>ppt_y</p:attrName>
                                        </p:attrNameLst>
                                      </p:cBhvr>
                                      <p:tavLst>
                                        <p:tav tm="0">
                                          <p:val>
                                            <p:strVal val="#ppt_y"/>
                                          </p:val>
                                        </p:tav>
                                        <p:tav tm="100000">
                                          <p:val>
                                            <p:strVal val="#ppt_y"/>
                                          </p:val>
                                        </p:tav>
                                      </p:tavLst>
                                    </p:anim>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strVal val="#ppt_h"/>
                                          </p:val>
                                        </p:tav>
                                        <p:tav tm="100000">
                                          <p:val>
                                            <p:strVal val="#ppt_h"/>
                                          </p:val>
                                        </p:tav>
                                      </p:tavLst>
                                    </p:anim>
                                  </p:childTnLst>
                                </p:cTn>
                              </p:par>
                              <p:par>
                                <p:cTn id="43" presetID="2" presetClass="entr" presetSubtype="2" decel="60000" fill="hold" grpId="0" nodeType="withEffect">
                                  <p:stCondLst>
                                    <p:cond delay="1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1000" fill="hold"/>
                                        <p:tgtEl>
                                          <p:spTgt spid="19"/>
                                        </p:tgtEl>
                                        <p:attrNameLst>
                                          <p:attrName>ppt_x</p:attrName>
                                        </p:attrNameLst>
                                      </p:cBhvr>
                                      <p:tavLst>
                                        <p:tav tm="0">
                                          <p:val>
                                            <p:strVal val="1+#ppt_w/2"/>
                                          </p:val>
                                        </p:tav>
                                        <p:tav tm="100000">
                                          <p:val>
                                            <p:strVal val="#ppt_x"/>
                                          </p:val>
                                        </p:tav>
                                      </p:tavLst>
                                    </p:anim>
                                    <p:anim calcmode="lin" valueType="num">
                                      <p:cBhvr additive="base">
                                        <p:cTn id="4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2" grpId="0"/>
      <p:bldP spid="35" grpId="0"/>
      <p:bldP spid="38" grpId="0"/>
      <p:bldP spid="21" grpId="0"/>
      <p:bldP spid="33"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4">
            <a:extLst>
              <a:ext uri="{FF2B5EF4-FFF2-40B4-BE49-F238E27FC236}">
                <a16:creationId xmlns:a16="http://schemas.microsoft.com/office/drawing/2014/main" id="{6560F8B2-7505-4034-AB0E-442518146D60}"/>
              </a:ext>
            </a:extLst>
          </p:cNvPr>
          <p:cNvSpPr>
            <a:spLocks noChangeShapeType="1"/>
          </p:cNvSpPr>
          <p:nvPr/>
        </p:nvSpPr>
        <p:spPr bwMode="auto">
          <a:xfrm>
            <a:off x="3600450" y="2227263"/>
            <a:ext cx="2381250" cy="0"/>
          </a:xfrm>
          <a:prstGeom prst="line">
            <a:avLst/>
          </a:prstGeom>
          <a:noFill/>
          <a:ln w="25400" cap="flat">
            <a:solidFill>
              <a:schemeClr val="tx1">
                <a:lumMod val="75000"/>
                <a:lumOff val="25000"/>
              </a:schemeClr>
            </a:solidFill>
            <a:prstDash val="sysDot"/>
            <a:miter lim="800000"/>
            <a:headEnd/>
            <a:tailEnd type="none" w="lg" len="lg"/>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a:latin typeface="+mn-lt"/>
            </a:endParaRPr>
          </a:p>
        </p:txBody>
      </p:sp>
      <p:sp>
        <p:nvSpPr>
          <p:cNvPr id="4" name="Line 15">
            <a:extLst>
              <a:ext uri="{FF2B5EF4-FFF2-40B4-BE49-F238E27FC236}">
                <a16:creationId xmlns:a16="http://schemas.microsoft.com/office/drawing/2014/main" id="{C85713B9-BF2B-4F6A-9AC1-B07CF933ED30}"/>
              </a:ext>
            </a:extLst>
          </p:cNvPr>
          <p:cNvSpPr>
            <a:spLocks noChangeShapeType="1"/>
          </p:cNvSpPr>
          <p:nvPr/>
        </p:nvSpPr>
        <p:spPr bwMode="auto">
          <a:xfrm>
            <a:off x="4354513" y="3341688"/>
            <a:ext cx="1627187" cy="0"/>
          </a:xfrm>
          <a:prstGeom prst="line">
            <a:avLst/>
          </a:prstGeom>
          <a:noFill/>
          <a:ln w="25400" cap="flat">
            <a:solidFill>
              <a:schemeClr val="tx1">
                <a:lumMod val="75000"/>
                <a:lumOff val="25000"/>
              </a:schemeClr>
            </a:solidFill>
            <a:prstDash val="sysDot"/>
            <a:miter lim="800000"/>
            <a:headEnd/>
            <a:tailEnd type="none" w="lg" len="lg"/>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a:latin typeface="+mn-lt"/>
            </a:endParaRPr>
          </a:p>
        </p:txBody>
      </p:sp>
      <p:sp>
        <p:nvSpPr>
          <p:cNvPr id="5" name="Line 16">
            <a:extLst>
              <a:ext uri="{FF2B5EF4-FFF2-40B4-BE49-F238E27FC236}">
                <a16:creationId xmlns:a16="http://schemas.microsoft.com/office/drawing/2014/main" id="{19B9A6D2-9709-44EF-B334-2765997B7D85}"/>
              </a:ext>
            </a:extLst>
          </p:cNvPr>
          <p:cNvSpPr>
            <a:spLocks noChangeShapeType="1"/>
          </p:cNvSpPr>
          <p:nvPr/>
        </p:nvSpPr>
        <p:spPr bwMode="auto">
          <a:xfrm>
            <a:off x="4354513" y="4456113"/>
            <a:ext cx="1627187" cy="0"/>
          </a:xfrm>
          <a:prstGeom prst="line">
            <a:avLst/>
          </a:prstGeom>
          <a:noFill/>
          <a:ln w="25400" cap="flat">
            <a:solidFill>
              <a:schemeClr val="tx1">
                <a:lumMod val="75000"/>
                <a:lumOff val="25000"/>
              </a:schemeClr>
            </a:solidFill>
            <a:prstDash val="sysDot"/>
            <a:miter lim="800000"/>
            <a:headEnd/>
            <a:tailEnd type="none" w="lg" len="lg"/>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a:latin typeface="+mn-lt"/>
            </a:endParaRPr>
          </a:p>
        </p:txBody>
      </p:sp>
      <p:sp>
        <p:nvSpPr>
          <p:cNvPr id="6" name="Line 17">
            <a:extLst>
              <a:ext uri="{FF2B5EF4-FFF2-40B4-BE49-F238E27FC236}">
                <a16:creationId xmlns:a16="http://schemas.microsoft.com/office/drawing/2014/main" id="{C37FE6E2-1BF8-483E-AD38-1AA833B92AC5}"/>
              </a:ext>
            </a:extLst>
          </p:cNvPr>
          <p:cNvSpPr>
            <a:spLocks noChangeShapeType="1"/>
          </p:cNvSpPr>
          <p:nvPr/>
        </p:nvSpPr>
        <p:spPr bwMode="auto">
          <a:xfrm>
            <a:off x="3600450" y="5584825"/>
            <a:ext cx="2381250" cy="0"/>
          </a:xfrm>
          <a:prstGeom prst="line">
            <a:avLst/>
          </a:prstGeom>
          <a:noFill/>
          <a:ln w="25400" cap="flat">
            <a:solidFill>
              <a:schemeClr val="tx1">
                <a:lumMod val="75000"/>
                <a:lumOff val="25000"/>
              </a:schemeClr>
            </a:solidFill>
            <a:prstDash val="sysDot"/>
            <a:miter lim="800000"/>
            <a:headEnd/>
            <a:tailEnd type="none" w="lg" len="lg"/>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a:latin typeface="+mn-lt"/>
            </a:endParaRPr>
          </a:p>
        </p:txBody>
      </p:sp>
      <p:sp>
        <p:nvSpPr>
          <p:cNvPr id="7" name="Freeform 5">
            <a:extLst>
              <a:ext uri="{FF2B5EF4-FFF2-40B4-BE49-F238E27FC236}">
                <a16:creationId xmlns:a16="http://schemas.microsoft.com/office/drawing/2014/main" id="{648354A2-A5DD-4016-9D35-8A8A6F11C48B}"/>
              </a:ext>
            </a:extLst>
          </p:cNvPr>
          <p:cNvSpPr>
            <a:spLocks/>
          </p:cNvSpPr>
          <p:nvPr/>
        </p:nvSpPr>
        <p:spPr bwMode="auto">
          <a:xfrm>
            <a:off x="1125538" y="1714500"/>
            <a:ext cx="3179762" cy="4370388"/>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chemeClr val="tx1">
                <a:lumMod val="75000"/>
                <a:lumOff val="25000"/>
              </a:schemeClr>
            </a:solidFill>
            <a:prstDash val="solid"/>
            <a:miter lim="800000"/>
            <a:headEnd type="oval" w="lg" len="lg"/>
            <a:tailEnd type="oval" w="lg" len="lg"/>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a:latin typeface="+mn-lt"/>
            </a:endParaRPr>
          </a:p>
        </p:txBody>
      </p:sp>
      <p:sp>
        <p:nvSpPr>
          <p:cNvPr id="8" name="Freeform 6">
            <a:extLst>
              <a:ext uri="{FF2B5EF4-FFF2-40B4-BE49-F238E27FC236}">
                <a16:creationId xmlns:a16="http://schemas.microsoft.com/office/drawing/2014/main" id="{EC75752C-C517-43ED-8D55-53B2FE29CE66}"/>
              </a:ext>
            </a:extLst>
          </p:cNvPr>
          <p:cNvSpPr>
            <a:spLocks/>
          </p:cNvSpPr>
          <p:nvPr/>
        </p:nvSpPr>
        <p:spPr bwMode="auto">
          <a:xfrm>
            <a:off x="3365500" y="5454650"/>
            <a:ext cx="261938" cy="260350"/>
          </a:xfrm>
          <a:prstGeom prst="ellipse">
            <a:avLst/>
          </a:prstGeom>
          <a:solidFill>
            <a:schemeClr val="accent4"/>
          </a:solidFill>
          <a:ln w="6350" cap="flat">
            <a:noFill/>
            <a:prstDash val="solid"/>
            <a:miter lim="800000"/>
            <a:headEnd/>
            <a:tailEnd/>
          </a:ln>
        </p:spPr>
        <p:txBody>
          <a:bodyPr/>
          <a:lstStyle/>
          <a:p>
            <a:pPr eaLnBrk="1" fontAlgn="auto" hangingPunct="1">
              <a:spcBef>
                <a:spcPts val="0"/>
              </a:spcBef>
              <a:spcAft>
                <a:spcPts val="0"/>
              </a:spcAft>
              <a:defRPr/>
            </a:pPr>
            <a:endParaRPr lang="en-US">
              <a:latin typeface="+mn-lt"/>
            </a:endParaRPr>
          </a:p>
        </p:txBody>
      </p:sp>
      <p:sp>
        <p:nvSpPr>
          <p:cNvPr id="9" name="Freeform 7">
            <a:extLst>
              <a:ext uri="{FF2B5EF4-FFF2-40B4-BE49-F238E27FC236}">
                <a16:creationId xmlns:a16="http://schemas.microsoft.com/office/drawing/2014/main" id="{0878D15D-BEC7-48DF-98B3-BB1D324858FF}"/>
              </a:ext>
            </a:extLst>
          </p:cNvPr>
          <p:cNvSpPr>
            <a:spLocks/>
          </p:cNvSpPr>
          <p:nvPr/>
        </p:nvSpPr>
        <p:spPr bwMode="auto">
          <a:xfrm>
            <a:off x="4094163" y="4327525"/>
            <a:ext cx="260350" cy="258763"/>
          </a:xfrm>
          <a:prstGeom prst="ellipse">
            <a:avLst/>
          </a:prstGeom>
          <a:solidFill>
            <a:schemeClr val="accent3"/>
          </a:solidFill>
          <a:ln w="6350" cap="flat">
            <a:noFill/>
            <a:prstDash val="solid"/>
            <a:miter lim="800000"/>
            <a:headEnd/>
            <a:tailEnd/>
          </a:ln>
        </p:spPr>
        <p:txBody>
          <a:bodyPr/>
          <a:lstStyle/>
          <a:p>
            <a:pPr eaLnBrk="1" fontAlgn="auto" hangingPunct="1">
              <a:spcBef>
                <a:spcPts val="0"/>
              </a:spcBef>
              <a:spcAft>
                <a:spcPts val="0"/>
              </a:spcAft>
              <a:defRPr/>
            </a:pPr>
            <a:endParaRPr lang="en-US">
              <a:latin typeface="+mn-lt"/>
            </a:endParaRPr>
          </a:p>
        </p:txBody>
      </p:sp>
      <p:sp>
        <p:nvSpPr>
          <p:cNvPr id="10" name="Freeform 8">
            <a:extLst>
              <a:ext uri="{FF2B5EF4-FFF2-40B4-BE49-F238E27FC236}">
                <a16:creationId xmlns:a16="http://schemas.microsoft.com/office/drawing/2014/main" id="{7E9756DB-DF10-1345-80FC-DDC902A197B6}"/>
              </a:ext>
            </a:extLst>
          </p:cNvPr>
          <p:cNvSpPr>
            <a:spLocks noChangeArrowheads="1"/>
          </p:cNvSpPr>
          <p:nvPr/>
        </p:nvSpPr>
        <p:spPr bwMode="auto">
          <a:xfrm>
            <a:off x="4094163" y="3213100"/>
            <a:ext cx="260350" cy="257175"/>
          </a:xfrm>
          <a:prstGeom prst="ellipse">
            <a:avLst/>
          </a:prstGeom>
          <a:solidFill>
            <a:schemeClr val="accent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eaLnBrk="1" hangingPunct="1"/>
            <a:endParaRPr lang="en-GE" altLang="en-GE"/>
          </a:p>
        </p:txBody>
      </p:sp>
      <p:sp>
        <p:nvSpPr>
          <p:cNvPr id="11" name="Freeform 9">
            <a:extLst>
              <a:ext uri="{FF2B5EF4-FFF2-40B4-BE49-F238E27FC236}">
                <a16:creationId xmlns:a16="http://schemas.microsoft.com/office/drawing/2014/main" id="{A204E44E-58C3-7B41-A682-5D51E6D0B793}"/>
              </a:ext>
            </a:extLst>
          </p:cNvPr>
          <p:cNvSpPr>
            <a:spLocks noChangeArrowheads="1"/>
          </p:cNvSpPr>
          <p:nvPr/>
        </p:nvSpPr>
        <p:spPr bwMode="auto">
          <a:xfrm>
            <a:off x="3365500" y="2097088"/>
            <a:ext cx="261938" cy="260350"/>
          </a:xfrm>
          <a:prstGeom prst="ellipse">
            <a:avLst/>
          </a:prstGeom>
          <a:solidFill>
            <a:schemeClr val="accent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eaLnBrk="1" hangingPunct="1"/>
            <a:endParaRPr lang="en-GE" altLang="en-GE"/>
          </a:p>
        </p:txBody>
      </p:sp>
      <p:sp>
        <p:nvSpPr>
          <p:cNvPr id="12" name="Oval 11">
            <a:extLst>
              <a:ext uri="{FF2B5EF4-FFF2-40B4-BE49-F238E27FC236}">
                <a16:creationId xmlns:a16="http://schemas.microsoft.com/office/drawing/2014/main" id="{9685F609-4B7C-4682-B0AE-1D1775A1946B}"/>
              </a:ext>
            </a:extLst>
          </p:cNvPr>
          <p:cNvSpPr/>
          <p:nvPr/>
        </p:nvSpPr>
        <p:spPr>
          <a:xfrm>
            <a:off x="5870575" y="1778000"/>
            <a:ext cx="927100" cy="8985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3" name="Oval 12">
            <a:extLst>
              <a:ext uri="{FF2B5EF4-FFF2-40B4-BE49-F238E27FC236}">
                <a16:creationId xmlns:a16="http://schemas.microsoft.com/office/drawing/2014/main" id="{2DC419B2-E479-4603-B823-39AA44F221AB}"/>
              </a:ext>
            </a:extLst>
          </p:cNvPr>
          <p:cNvSpPr/>
          <p:nvPr/>
        </p:nvSpPr>
        <p:spPr>
          <a:xfrm>
            <a:off x="5870575" y="2892425"/>
            <a:ext cx="927100" cy="898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4" name="Oval 13">
            <a:extLst>
              <a:ext uri="{FF2B5EF4-FFF2-40B4-BE49-F238E27FC236}">
                <a16:creationId xmlns:a16="http://schemas.microsoft.com/office/drawing/2014/main" id="{02B59A35-33F2-4203-937F-46E782A46AD1}"/>
              </a:ext>
            </a:extLst>
          </p:cNvPr>
          <p:cNvSpPr/>
          <p:nvPr/>
        </p:nvSpPr>
        <p:spPr>
          <a:xfrm>
            <a:off x="5870575" y="4006850"/>
            <a:ext cx="927100" cy="900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5" name="Oval 14">
            <a:extLst>
              <a:ext uri="{FF2B5EF4-FFF2-40B4-BE49-F238E27FC236}">
                <a16:creationId xmlns:a16="http://schemas.microsoft.com/office/drawing/2014/main" id="{5D535230-3AC5-4621-8B67-DBFC0CEF6A8B}"/>
              </a:ext>
            </a:extLst>
          </p:cNvPr>
          <p:cNvSpPr/>
          <p:nvPr/>
        </p:nvSpPr>
        <p:spPr>
          <a:xfrm>
            <a:off x="5870575" y="5133975"/>
            <a:ext cx="927100" cy="9001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23" name="TextBox 22">
            <a:extLst>
              <a:ext uri="{FF2B5EF4-FFF2-40B4-BE49-F238E27FC236}">
                <a16:creationId xmlns:a16="http://schemas.microsoft.com/office/drawing/2014/main" id="{9B731A53-A227-854A-817F-27843A2B321C}"/>
              </a:ext>
            </a:extLst>
          </p:cNvPr>
          <p:cNvSpPr txBox="1">
            <a:spLocks noChangeArrowheads="1"/>
          </p:cNvSpPr>
          <p:nvPr/>
        </p:nvSpPr>
        <p:spPr bwMode="auto">
          <a:xfrm>
            <a:off x="6991350" y="1820134"/>
            <a:ext cx="4470216" cy="5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lvl="0" defTabSz="711200">
              <a:lnSpc>
                <a:spcPct val="90000"/>
              </a:lnSpc>
              <a:spcBef>
                <a:spcPct val="0"/>
              </a:spcBef>
              <a:spcAft>
                <a:spcPct val="35000"/>
              </a:spcAft>
            </a:pPr>
            <a:r>
              <a:rPr lang="ka-GE" sz="1600" dirty="0">
                <a:solidFill>
                  <a:schemeClr val="accent5">
                    <a:lumMod val="75000"/>
                  </a:schemeClr>
                </a:solidFill>
                <a:latin typeface="BPG DejaVu Sans" panose="020B0603030804020204" pitchFamily="34" charset="0"/>
              </a:rPr>
              <a:t>2013 </a:t>
            </a:r>
            <a:r>
              <a:rPr lang="ka-GE" sz="1600" dirty="0" smtClean="0">
                <a:solidFill>
                  <a:schemeClr val="accent5">
                    <a:lumMod val="75000"/>
                  </a:schemeClr>
                </a:solidFill>
                <a:latin typeface="BPG DejaVu Sans" panose="020B0603030804020204" pitchFamily="34" charset="0"/>
              </a:rPr>
              <a:t>თებერვალი -საყოველთაო </a:t>
            </a:r>
            <a:r>
              <a:rPr lang="ka-GE" sz="1600" dirty="0">
                <a:solidFill>
                  <a:schemeClr val="accent5">
                    <a:lumMod val="75000"/>
                  </a:schemeClr>
                </a:solidFill>
                <a:latin typeface="BPG DejaVu Sans" panose="020B0603030804020204" pitchFamily="34" charset="0"/>
              </a:rPr>
              <a:t>ჯანდაცვის პროგრამა</a:t>
            </a:r>
            <a:endParaRPr lang="en-US" sz="1600" dirty="0">
              <a:solidFill>
                <a:schemeClr val="accent5">
                  <a:lumMod val="75000"/>
                </a:schemeClr>
              </a:solidFill>
              <a:latin typeface="BPG DejaVu Sans" panose="020B0603030804020204" pitchFamily="34" charset="0"/>
            </a:endParaRPr>
          </a:p>
        </p:txBody>
      </p:sp>
      <p:sp>
        <p:nvSpPr>
          <p:cNvPr id="32" name="TextBox 31">
            <a:extLst>
              <a:ext uri="{FF2B5EF4-FFF2-40B4-BE49-F238E27FC236}">
                <a16:creationId xmlns:a16="http://schemas.microsoft.com/office/drawing/2014/main" id="{12B849CB-75FB-0045-A73B-1A9CD88BA932}"/>
              </a:ext>
            </a:extLst>
          </p:cNvPr>
          <p:cNvSpPr txBox="1">
            <a:spLocks noChangeArrowheads="1"/>
          </p:cNvSpPr>
          <p:nvPr/>
        </p:nvSpPr>
        <p:spPr bwMode="auto">
          <a:xfrm>
            <a:off x="6991350" y="3105044"/>
            <a:ext cx="4660719" cy="7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lvl="0" defTabSz="711200">
              <a:lnSpc>
                <a:spcPct val="90000"/>
              </a:lnSpc>
              <a:spcBef>
                <a:spcPct val="0"/>
              </a:spcBef>
              <a:spcAft>
                <a:spcPct val="35000"/>
              </a:spcAft>
            </a:pPr>
            <a:r>
              <a:rPr lang="ka-GE" sz="1600" dirty="0">
                <a:solidFill>
                  <a:schemeClr val="accent5">
                    <a:lumMod val="75000"/>
                  </a:schemeClr>
                </a:solidFill>
                <a:latin typeface="BPG DejaVu Sans" panose="020B0603030804020204" pitchFamily="34" charset="0"/>
              </a:rPr>
              <a:t>2017 მარტი - სერვისების და სპეციალისტების ოპტიმიზაცია, პჯდ გუნდთან მიმაგრებული ბენეფიციარები 2,500</a:t>
            </a:r>
            <a:endParaRPr lang="en-US" sz="1600" dirty="0">
              <a:solidFill>
                <a:schemeClr val="accent5">
                  <a:lumMod val="75000"/>
                </a:schemeClr>
              </a:solidFill>
              <a:latin typeface="BPG DejaVu Sans" panose="020B0603030804020204" pitchFamily="34" charset="0"/>
            </a:endParaRPr>
          </a:p>
        </p:txBody>
      </p:sp>
      <p:sp>
        <p:nvSpPr>
          <p:cNvPr id="35" name="TextBox 34">
            <a:extLst>
              <a:ext uri="{FF2B5EF4-FFF2-40B4-BE49-F238E27FC236}">
                <a16:creationId xmlns:a16="http://schemas.microsoft.com/office/drawing/2014/main" id="{93D5A1DE-4380-BA47-AB18-967ED3619520}"/>
              </a:ext>
            </a:extLst>
          </p:cNvPr>
          <p:cNvSpPr txBox="1">
            <a:spLocks noChangeArrowheads="1"/>
          </p:cNvSpPr>
          <p:nvPr/>
        </p:nvSpPr>
        <p:spPr bwMode="auto">
          <a:xfrm>
            <a:off x="6991350" y="4262451"/>
            <a:ext cx="466071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defTabSz="711200">
              <a:lnSpc>
                <a:spcPct val="90000"/>
              </a:lnSpc>
              <a:spcBef>
                <a:spcPct val="0"/>
              </a:spcBef>
              <a:spcAft>
                <a:spcPct val="35000"/>
              </a:spcAft>
            </a:pPr>
            <a:r>
              <a:rPr lang="ka-GE" sz="1600" dirty="0">
                <a:solidFill>
                  <a:schemeClr val="accent5">
                    <a:lumMod val="75000"/>
                  </a:schemeClr>
                </a:solidFill>
                <a:latin typeface="BPG DejaVu Sans" panose="020B0603030804020204" pitchFamily="34" charset="0"/>
              </a:rPr>
              <a:t>2019 ნოემბერი - სელექციის ახალი კრიტერიუმები</a:t>
            </a:r>
          </a:p>
        </p:txBody>
      </p:sp>
      <p:sp>
        <p:nvSpPr>
          <p:cNvPr id="38" name="TextBox 37">
            <a:extLst>
              <a:ext uri="{FF2B5EF4-FFF2-40B4-BE49-F238E27FC236}">
                <a16:creationId xmlns:a16="http://schemas.microsoft.com/office/drawing/2014/main" id="{3A5F1945-2789-EF42-9987-CBF132451033}"/>
              </a:ext>
            </a:extLst>
          </p:cNvPr>
          <p:cNvSpPr txBox="1">
            <a:spLocks noChangeArrowheads="1"/>
          </p:cNvSpPr>
          <p:nvPr/>
        </p:nvSpPr>
        <p:spPr bwMode="auto">
          <a:xfrm>
            <a:off x="6991350" y="5119534"/>
            <a:ext cx="5085421" cy="12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lvl="0" defTabSz="711200">
              <a:lnSpc>
                <a:spcPct val="90000"/>
              </a:lnSpc>
              <a:spcBef>
                <a:spcPct val="0"/>
              </a:spcBef>
              <a:spcAft>
                <a:spcPct val="35000"/>
              </a:spcAft>
            </a:pPr>
            <a:r>
              <a:rPr lang="ka-GE" sz="1600" dirty="0">
                <a:solidFill>
                  <a:schemeClr val="accent5">
                    <a:lumMod val="75000"/>
                  </a:schemeClr>
                </a:solidFill>
                <a:latin typeface="BPG DejaVu Sans" panose="020B0603030804020204" pitchFamily="34" charset="0"/>
              </a:rPr>
              <a:t>2020 მაისი - თბილისში, ქუთაისში და ბათუმში პჯდ მომსახურების მიმწოდებელი  რეგისტრირებული მოსარგებლე &gt;13,000; პროგრამაში მონაწილეობა გააგრძელა 140-დან 85 პჯდ ცენტრმა</a:t>
            </a:r>
            <a:endParaRPr lang="en-US" sz="1600" dirty="0">
              <a:solidFill>
                <a:schemeClr val="accent5">
                  <a:lumMod val="75000"/>
                </a:schemeClr>
              </a:solidFill>
              <a:latin typeface="BPG DejaVu Sans" panose="020B0603030804020204" pitchFamily="34" charset="0"/>
            </a:endParaRPr>
          </a:p>
        </p:txBody>
      </p:sp>
      <p:sp>
        <p:nvSpPr>
          <p:cNvPr id="34" name="Title 1">
            <a:extLst>
              <a:ext uri="{FF2B5EF4-FFF2-40B4-BE49-F238E27FC236}">
                <a16:creationId xmlns:a16="http://schemas.microsoft.com/office/drawing/2014/main" id="{F3E57BEC-0EF2-5A4B-BB81-049C9AE68B6D}"/>
              </a:ext>
            </a:extLst>
          </p:cNvPr>
          <p:cNvSpPr>
            <a:spLocks noGrp="1"/>
          </p:cNvSpPr>
          <p:nvPr>
            <p:ph type="title" idx="4294967295"/>
          </p:nvPr>
        </p:nvSpPr>
        <p:spPr>
          <a:xfrm>
            <a:off x="0" y="2487613"/>
            <a:ext cx="3633788" cy="2239963"/>
          </a:xfrm>
        </p:spPr>
        <p:txBody>
          <a:bodyPr>
            <a:noAutofit/>
          </a:bodyPr>
          <a:lstStyle/>
          <a:p>
            <a:pPr lvl="0" algn="ctr">
              <a:lnSpc>
                <a:spcPct val="150000"/>
              </a:lnSpc>
            </a:pPr>
            <a:r>
              <a:rPr lang="ka-GE" sz="2400" b="1" dirty="0" smtClean="0">
                <a:gradFill>
                  <a:gsLst>
                    <a:gs pos="10000">
                      <a:schemeClr val="accent1"/>
                    </a:gs>
                    <a:gs pos="100000">
                      <a:schemeClr val="accent2"/>
                    </a:gs>
                  </a:gsLst>
                  <a:lin ang="18900000" scaled="1"/>
                </a:gradFill>
                <a:latin typeface="BPG DejaVu Sans" panose="020B0603030804020204" pitchFamily="34" charset="0"/>
                <a:ea typeface="+mn-ea"/>
                <a:cs typeface="+mn-cs"/>
              </a:rPr>
              <a:t>პჯდ სერვისები</a:t>
            </a:r>
            <a:endParaRPr lang="en-US" sz="2400" b="1" dirty="0">
              <a:gradFill>
                <a:gsLst>
                  <a:gs pos="10000">
                    <a:schemeClr val="accent1"/>
                  </a:gs>
                  <a:gs pos="100000">
                    <a:schemeClr val="accent2"/>
                  </a:gs>
                </a:gsLst>
                <a:lin ang="18900000" scaled="1"/>
              </a:gradFill>
              <a:latin typeface="BPG DejaVu Sans" panose="020B0603030804020204" pitchFamily="34" charset="0"/>
              <a:ea typeface="+mn-ea"/>
              <a:cs typeface="+mn-cs"/>
            </a:endParaRPr>
          </a:p>
        </p:txBody>
      </p:sp>
      <p:sp>
        <p:nvSpPr>
          <p:cNvPr id="21" name="TextBox 20">
            <a:extLst>
              <a:ext uri="{FF2B5EF4-FFF2-40B4-BE49-F238E27FC236}">
                <a16:creationId xmlns:a16="http://schemas.microsoft.com/office/drawing/2014/main" id="{44CF567E-770B-F343-800B-0798EEC95957}"/>
              </a:ext>
            </a:extLst>
          </p:cNvPr>
          <p:cNvSpPr txBox="1"/>
          <p:nvPr/>
        </p:nvSpPr>
        <p:spPr>
          <a:xfrm>
            <a:off x="598684" y="3341688"/>
            <a:ext cx="2918753" cy="1601529"/>
          </a:xfrm>
          <a:prstGeom prst="rect">
            <a:avLst/>
          </a:prstGeom>
          <a:noFill/>
        </p:spPr>
        <p:txBody>
          <a:bodyPr wrap="square" rtlCol="0">
            <a:spAutoFit/>
          </a:bodyPr>
          <a:lstStyle/>
          <a:p>
            <a:pPr>
              <a:lnSpc>
                <a:spcPct val="120000"/>
              </a:lnSpc>
            </a:pPr>
            <a:r>
              <a:rPr lang="ka-GE" sz="2800" dirty="0">
                <a:solidFill>
                  <a:schemeClr val="accent5">
                    <a:lumMod val="75000"/>
                  </a:schemeClr>
                </a:solidFill>
                <a:latin typeface="BPG DejaVu Sans" panose="020B0603030804020204" pitchFamily="34" charset="0"/>
              </a:rPr>
              <a:t>ჯანდაცვის სისტემის საფუძველი </a:t>
            </a:r>
            <a:endParaRPr lang="en-US" sz="2800" dirty="0">
              <a:solidFill>
                <a:schemeClr val="accent5">
                  <a:lumMod val="75000"/>
                </a:schemeClr>
              </a:solidFill>
              <a:latin typeface="BPG DejaVu Sans" panose="020B0603030804020204" pitchFamily="34" charset="0"/>
            </a:endParaRPr>
          </a:p>
        </p:txBody>
      </p:sp>
      <p:sp>
        <p:nvSpPr>
          <p:cNvPr id="22" name="Rectangle: Rounded Corners 9">
            <a:extLst>
              <a:ext uri="{FF2B5EF4-FFF2-40B4-BE49-F238E27FC236}">
                <a16:creationId xmlns:a16="http://schemas.microsoft.com/office/drawing/2014/main" id="{A74A33DF-27C9-4987-8AD2-4351D89C06D9}"/>
              </a:ext>
            </a:extLst>
          </p:cNvPr>
          <p:cNvSpPr/>
          <p:nvPr/>
        </p:nvSpPr>
        <p:spPr>
          <a:xfrm>
            <a:off x="704134" y="3280759"/>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PG DejaVu Sans" panose="020B0603030804020204" pitchFamily="34" charset="0"/>
            </a:endParaRPr>
          </a:p>
        </p:txBody>
      </p:sp>
    </p:spTree>
    <p:extLst>
      <p:ext uri="{BB962C8B-B14F-4D97-AF65-F5344CB8AC3E}">
        <p14:creationId xmlns:p14="http://schemas.microsoft.com/office/powerpoint/2010/main" val="10136229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par>
                                <p:cTn id="11" presetID="10"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par>
                                <p:cTn id="17" presetID="10" presetClass="entr" presetSubtype="0"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750"/>
                                        <p:tgtEl>
                                          <p:spTgt spid="1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childTnLst>
                                </p:cTn>
                              </p:par>
                              <p:par>
                                <p:cTn id="44" presetID="2" presetClass="entr" presetSubtype="2" decel="6000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1000" fill="hold"/>
                                        <p:tgtEl>
                                          <p:spTgt spid="23"/>
                                        </p:tgtEl>
                                        <p:attrNameLst>
                                          <p:attrName>ppt_x</p:attrName>
                                        </p:attrNameLst>
                                      </p:cBhvr>
                                      <p:tavLst>
                                        <p:tav tm="0">
                                          <p:val>
                                            <p:strVal val="1+#ppt_w/2"/>
                                          </p:val>
                                        </p:tav>
                                        <p:tav tm="100000">
                                          <p:val>
                                            <p:strVal val="#ppt_x"/>
                                          </p:val>
                                        </p:tav>
                                      </p:tavLst>
                                    </p:anim>
                                    <p:anim calcmode="lin" valueType="num">
                                      <p:cBhvr additive="base">
                                        <p:cTn id="47" dur="10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2" decel="60000" fill="hold" grpId="0" nodeType="withEffect">
                                  <p:stCondLst>
                                    <p:cond delay="75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1000" fill="hold"/>
                                        <p:tgtEl>
                                          <p:spTgt spid="32"/>
                                        </p:tgtEl>
                                        <p:attrNameLst>
                                          <p:attrName>ppt_x</p:attrName>
                                        </p:attrNameLst>
                                      </p:cBhvr>
                                      <p:tavLst>
                                        <p:tav tm="0">
                                          <p:val>
                                            <p:strVal val="1+#ppt_w/2"/>
                                          </p:val>
                                        </p:tav>
                                        <p:tav tm="100000">
                                          <p:val>
                                            <p:strVal val="#ppt_x"/>
                                          </p:val>
                                        </p:tav>
                                      </p:tavLst>
                                    </p:anim>
                                    <p:anim calcmode="lin" valueType="num">
                                      <p:cBhvr additive="base">
                                        <p:cTn id="51" dur="100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decel="60000" fill="hold" grpId="0" nodeType="withEffect">
                                  <p:stCondLst>
                                    <p:cond delay="100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1+#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par>
                                <p:cTn id="56" presetID="2" presetClass="entr" presetSubtype="2" decel="60000" fill="hold" grpId="0" nodeType="withEffect">
                                  <p:stCondLst>
                                    <p:cond delay="125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1000" fill="hold"/>
                                        <p:tgtEl>
                                          <p:spTgt spid="38"/>
                                        </p:tgtEl>
                                        <p:attrNameLst>
                                          <p:attrName>ppt_x</p:attrName>
                                        </p:attrNameLst>
                                      </p:cBhvr>
                                      <p:tavLst>
                                        <p:tav tm="0">
                                          <p:val>
                                            <p:strVal val="1+#ppt_w/2"/>
                                          </p:val>
                                        </p:tav>
                                        <p:tav tm="100000">
                                          <p:val>
                                            <p:strVal val="#ppt_x"/>
                                          </p:val>
                                        </p:tav>
                                      </p:tavLst>
                                    </p:anim>
                                    <p:anim calcmode="lin" valueType="num">
                                      <p:cBhvr additive="base">
                                        <p:cTn id="59" dur="10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750" fill="hold"/>
                                        <p:tgtEl>
                                          <p:spTgt spid="34"/>
                                        </p:tgtEl>
                                        <p:attrNameLst>
                                          <p:attrName>ppt_x</p:attrName>
                                        </p:attrNameLst>
                                      </p:cBhvr>
                                      <p:tavLst>
                                        <p:tav tm="0">
                                          <p:val>
                                            <p:strVal val="1+#ppt_w/2"/>
                                          </p:val>
                                        </p:tav>
                                        <p:tav tm="100000">
                                          <p:val>
                                            <p:strVal val="#ppt_x"/>
                                          </p:val>
                                        </p:tav>
                                      </p:tavLst>
                                    </p:anim>
                                    <p:anim calcmode="lin" valueType="num">
                                      <p:cBhvr additive="base">
                                        <p:cTn id="63" dur="750" fill="hold"/>
                                        <p:tgtEl>
                                          <p:spTgt spid="34"/>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1000" fill="hold"/>
                                        <p:tgtEl>
                                          <p:spTgt spid="21"/>
                                        </p:tgtEl>
                                        <p:attrNameLst>
                                          <p:attrName>ppt_x</p:attrName>
                                        </p:attrNameLst>
                                      </p:cBhvr>
                                      <p:tavLst>
                                        <p:tav tm="0">
                                          <p:val>
                                            <p:strVal val="0-#ppt_w/2"/>
                                          </p:val>
                                        </p:tav>
                                        <p:tav tm="100000">
                                          <p:val>
                                            <p:strVal val="#ppt_x"/>
                                          </p:val>
                                        </p:tav>
                                      </p:tavLst>
                                    </p:anim>
                                    <p:anim calcmode="lin" valueType="num">
                                      <p:cBhvr additive="base">
                                        <p:cTn id="67" dur="1000" fill="hold"/>
                                        <p:tgtEl>
                                          <p:spTgt spid="21"/>
                                        </p:tgtEl>
                                        <p:attrNameLst>
                                          <p:attrName>ppt_y</p:attrName>
                                        </p:attrNameLst>
                                      </p:cBhvr>
                                      <p:tavLst>
                                        <p:tav tm="0">
                                          <p:val>
                                            <p:strVal val="#ppt_y"/>
                                          </p:val>
                                        </p:tav>
                                        <p:tav tm="100000">
                                          <p:val>
                                            <p:strVal val="#ppt_y"/>
                                          </p:val>
                                        </p:tav>
                                      </p:tavLst>
                                    </p:anim>
                                  </p:childTnLst>
                                </p:cTn>
                              </p:par>
                              <p:par>
                                <p:cTn id="68" presetID="17" presetClass="entr" presetSubtype="2" fill="hold" grpId="0" nodeType="withEffect">
                                  <p:stCondLst>
                                    <p:cond delay="5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250" fill="hold"/>
                                        <p:tgtEl>
                                          <p:spTgt spid="22"/>
                                        </p:tgtEl>
                                        <p:attrNameLst>
                                          <p:attrName>ppt_x</p:attrName>
                                        </p:attrNameLst>
                                      </p:cBhvr>
                                      <p:tavLst>
                                        <p:tav tm="0">
                                          <p:val>
                                            <p:strVal val="#ppt_x+#ppt_w/2"/>
                                          </p:val>
                                        </p:tav>
                                        <p:tav tm="100000">
                                          <p:val>
                                            <p:strVal val="#ppt_x"/>
                                          </p:val>
                                        </p:tav>
                                      </p:tavLst>
                                    </p:anim>
                                    <p:anim calcmode="lin" valueType="num">
                                      <p:cBhvr>
                                        <p:cTn id="71" dur="250" fill="hold"/>
                                        <p:tgtEl>
                                          <p:spTgt spid="22"/>
                                        </p:tgtEl>
                                        <p:attrNameLst>
                                          <p:attrName>ppt_y</p:attrName>
                                        </p:attrNameLst>
                                      </p:cBhvr>
                                      <p:tavLst>
                                        <p:tav tm="0">
                                          <p:val>
                                            <p:strVal val="#ppt_y"/>
                                          </p:val>
                                        </p:tav>
                                        <p:tav tm="100000">
                                          <p:val>
                                            <p:strVal val="#ppt_y"/>
                                          </p:val>
                                        </p:tav>
                                      </p:tavLst>
                                    </p:anim>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23" grpId="0"/>
      <p:bldP spid="32" grpId="0"/>
      <p:bldP spid="35" grpId="0"/>
      <p:bldP spid="38" grpId="0"/>
      <p:bldP spid="34" grpId="0"/>
      <p:bldP spid="2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A017AE-1BF0-43D1-8415-7EE4B53BC3CB}"/>
              </a:ext>
            </a:extLst>
          </p:cNvPr>
          <p:cNvGrpSpPr/>
          <p:nvPr/>
        </p:nvGrpSpPr>
        <p:grpSpPr>
          <a:xfrm>
            <a:off x="1875383" y="-5341"/>
            <a:ext cx="8645512" cy="1028350"/>
            <a:chOff x="6204878" y="1110373"/>
            <a:chExt cx="4882546" cy="1028350"/>
          </a:xfrm>
        </p:grpSpPr>
        <p:sp>
          <p:nvSpPr>
            <p:cNvPr id="36" name="TextBox 35">
              <a:extLst>
                <a:ext uri="{FF2B5EF4-FFF2-40B4-BE49-F238E27FC236}">
                  <a16:creationId xmlns:a16="http://schemas.microsoft.com/office/drawing/2014/main" id="{7396CAD1-4FB9-4D8A-B664-38208227041C}"/>
                </a:ext>
              </a:extLst>
            </p:cNvPr>
            <p:cNvSpPr txBox="1"/>
            <p:nvPr/>
          </p:nvSpPr>
          <p:spPr>
            <a:xfrm>
              <a:off x="6204878" y="1677058"/>
              <a:ext cx="4882546" cy="461665"/>
            </a:xfrm>
            <a:prstGeom prst="rect">
              <a:avLst/>
            </a:prstGeom>
            <a:noFill/>
          </p:spPr>
          <p:txBody>
            <a:bodyPr wrap="square" rtlCol="0">
              <a:spAutoFit/>
            </a:bodyPr>
            <a:lstStyle/>
            <a:p>
              <a:pPr algn="r"/>
              <a:r>
                <a:rPr lang="ka-GE" sz="2400" dirty="0" smtClean="0">
                  <a:gradFill>
                    <a:gsLst>
                      <a:gs pos="10000">
                        <a:schemeClr val="accent1"/>
                      </a:gs>
                      <a:gs pos="100000">
                        <a:schemeClr val="accent2"/>
                      </a:gs>
                    </a:gsLst>
                    <a:lin ang="18900000" scaled="1"/>
                  </a:gradFill>
                  <a:latin typeface="BPG DejaVu Sans" panose="020B0603030804020204" pitchFamily="34" charset="0"/>
                </a:rPr>
                <a:t>საინფორმაციო სისტემების განვითარება პჯდ ქსელში</a:t>
              </a:r>
              <a:r>
                <a:rPr lang="ka-GE" sz="2400" dirty="0" smtClean="0">
                  <a:solidFill>
                    <a:schemeClr val="accent5">
                      <a:lumMod val="75000"/>
                    </a:schemeClr>
                  </a:solidFill>
                  <a:latin typeface="BPG DejaVu Sans" panose="020B0603030804020204" pitchFamily="34" charset="0"/>
                </a:rPr>
                <a:t> </a:t>
              </a:r>
              <a:endParaRPr lang="en-US" sz="2400" dirty="0">
                <a:solidFill>
                  <a:schemeClr val="accent5">
                    <a:lumMod val="75000"/>
                  </a:schemeClr>
                </a:solidFill>
                <a:latin typeface="BPG DejaVu Sans" panose="020B0603030804020204" pitchFamily="34" charset="0"/>
              </a:endParaRPr>
            </a:p>
          </p:txBody>
        </p:sp>
        <p:sp>
          <p:nvSpPr>
            <p:cNvPr id="37" name="TextBox 36">
              <a:extLst>
                <a:ext uri="{FF2B5EF4-FFF2-40B4-BE49-F238E27FC236}">
                  <a16:creationId xmlns:a16="http://schemas.microsoft.com/office/drawing/2014/main" id="{C4EF3FC7-8E03-4EE4-9B2A-26677879F496}"/>
                </a:ext>
              </a:extLst>
            </p:cNvPr>
            <p:cNvSpPr txBox="1"/>
            <p:nvPr/>
          </p:nvSpPr>
          <p:spPr>
            <a:xfrm>
              <a:off x="7039475" y="1110373"/>
              <a:ext cx="3947350" cy="338554"/>
            </a:xfrm>
            <a:prstGeom prst="rect">
              <a:avLst/>
            </a:prstGeom>
            <a:noFill/>
          </p:spPr>
          <p:txBody>
            <a:bodyPr wrap="square" rtlCol="0">
              <a:spAutoFit/>
            </a:bodyPr>
            <a:lstStyle/>
            <a:p>
              <a:endParaRPr lang="en-US" sz="1600" dirty="0">
                <a:solidFill>
                  <a:schemeClr val="bg1">
                    <a:lumMod val="65000"/>
                  </a:schemeClr>
                </a:solidFill>
                <a:ea typeface="Roboto Light" panose="02000000000000000000" pitchFamily="2" charset="0"/>
              </a:endParaRPr>
            </a:p>
          </p:txBody>
        </p:sp>
      </p:grpSp>
      <p:sp>
        <p:nvSpPr>
          <p:cNvPr id="31" name="Freeform 57">
            <a:extLst>
              <a:ext uri="{FF2B5EF4-FFF2-40B4-BE49-F238E27FC236}">
                <a16:creationId xmlns:a16="http://schemas.microsoft.com/office/drawing/2014/main" id="{CC07383C-9DFE-5C43-9F9B-2319E181EF6F}"/>
              </a:ext>
            </a:extLst>
          </p:cNvPr>
          <p:cNvSpPr>
            <a:spLocks noEditPoints="1"/>
          </p:cNvSpPr>
          <p:nvPr/>
        </p:nvSpPr>
        <p:spPr bwMode="auto">
          <a:xfrm>
            <a:off x="5335595" y="2677256"/>
            <a:ext cx="2402228" cy="2059050"/>
          </a:xfrm>
          <a:custGeom>
            <a:avLst/>
            <a:gdLst>
              <a:gd name="T0" fmla="*/ 156 w 228"/>
              <a:gd name="T1" fmla="*/ 84 h 196"/>
              <a:gd name="T2" fmla="*/ 143 w 228"/>
              <a:gd name="T3" fmla="*/ 84 h 196"/>
              <a:gd name="T4" fmla="*/ 128 w 228"/>
              <a:gd name="T5" fmla="*/ 3 h 196"/>
              <a:gd name="T6" fmla="*/ 124 w 228"/>
              <a:gd name="T7" fmla="*/ 0 h 196"/>
              <a:gd name="T8" fmla="*/ 120 w 228"/>
              <a:gd name="T9" fmla="*/ 3 h 196"/>
              <a:gd name="T10" fmla="*/ 99 w 228"/>
              <a:gd name="T11" fmla="*/ 169 h 196"/>
              <a:gd name="T12" fmla="*/ 72 w 228"/>
              <a:gd name="T13" fmla="*/ 47 h 196"/>
              <a:gd name="T14" fmla="*/ 68 w 228"/>
              <a:gd name="T15" fmla="*/ 44 h 196"/>
              <a:gd name="T16" fmla="*/ 64 w 228"/>
              <a:gd name="T17" fmla="*/ 47 h 196"/>
              <a:gd name="T18" fmla="*/ 43 w 228"/>
              <a:gd name="T19" fmla="*/ 126 h 196"/>
              <a:gd name="T20" fmla="*/ 28 w 228"/>
              <a:gd name="T21" fmla="*/ 83 h 196"/>
              <a:gd name="T22" fmla="*/ 24 w 228"/>
              <a:gd name="T23" fmla="*/ 80 h 196"/>
              <a:gd name="T24" fmla="*/ 4 w 228"/>
              <a:gd name="T25" fmla="*/ 80 h 196"/>
              <a:gd name="T26" fmla="*/ 0 w 228"/>
              <a:gd name="T27" fmla="*/ 84 h 196"/>
              <a:gd name="T28" fmla="*/ 4 w 228"/>
              <a:gd name="T29" fmla="*/ 88 h 196"/>
              <a:gd name="T30" fmla="*/ 21 w 228"/>
              <a:gd name="T31" fmla="*/ 88 h 196"/>
              <a:gd name="T32" fmla="*/ 40 w 228"/>
              <a:gd name="T33" fmla="*/ 141 h 196"/>
              <a:gd name="T34" fmla="*/ 44 w 228"/>
              <a:gd name="T35" fmla="*/ 144 h 196"/>
              <a:gd name="T36" fmla="*/ 48 w 228"/>
              <a:gd name="T37" fmla="*/ 141 h 196"/>
              <a:gd name="T38" fmla="*/ 68 w 228"/>
              <a:gd name="T39" fmla="*/ 65 h 196"/>
              <a:gd name="T40" fmla="*/ 96 w 228"/>
              <a:gd name="T41" fmla="*/ 193 h 196"/>
              <a:gd name="T42" fmla="*/ 100 w 228"/>
              <a:gd name="T43" fmla="*/ 196 h 196"/>
              <a:gd name="T44" fmla="*/ 100 w 228"/>
              <a:gd name="T45" fmla="*/ 196 h 196"/>
              <a:gd name="T46" fmla="*/ 104 w 228"/>
              <a:gd name="T47" fmla="*/ 193 h 196"/>
              <a:gd name="T48" fmla="*/ 125 w 228"/>
              <a:gd name="T49" fmla="*/ 29 h 196"/>
              <a:gd name="T50" fmla="*/ 136 w 228"/>
              <a:gd name="T51" fmla="*/ 89 h 196"/>
              <a:gd name="T52" fmla="*/ 140 w 228"/>
              <a:gd name="T53" fmla="*/ 92 h 196"/>
              <a:gd name="T54" fmla="*/ 156 w 228"/>
              <a:gd name="T55" fmla="*/ 92 h 196"/>
              <a:gd name="T56" fmla="*/ 160 w 228"/>
              <a:gd name="T57" fmla="*/ 88 h 196"/>
              <a:gd name="T58" fmla="*/ 156 w 228"/>
              <a:gd name="T59" fmla="*/ 84 h 196"/>
              <a:gd name="T60" fmla="*/ 196 w 228"/>
              <a:gd name="T61" fmla="*/ 84 h 196"/>
              <a:gd name="T62" fmla="*/ 176 w 228"/>
              <a:gd name="T63" fmla="*/ 84 h 196"/>
              <a:gd name="T64" fmla="*/ 172 w 228"/>
              <a:gd name="T65" fmla="*/ 88 h 196"/>
              <a:gd name="T66" fmla="*/ 176 w 228"/>
              <a:gd name="T67" fmla="*/ 92 h 196"/>
              <a:gd name="T68" fmla="*/ 196 w 228"/>
              <a:gd name="T69" fmla="*/ 92 h 196"/>
              <a:gd name="T70" fmla="*/ 200 w 228"/>
              <a:gd name="T71" fmla="*/ 88 h 196"/>
              <a:gd name="T72" fmla="*/ 196 w 228"/>
              <a:gd name="T73" fmla="*/ 84 h 196"/>
              <a:gd name="T74" fmla="*/ 224 w 228"/>
              <a:gd name="T75" fmla="*/ 84 h 196"/>
              <a:gd name="T76" fmla="*/ 212 w 228"/>
              <a:gd name="T77" fmla="*/ 84 h 196"/>
              <a:gd name="T78" fmla="*/ 208 w 228"/>
              <a:gd name="T79" fmla="*/ 88 h 196"/>
              <a:gd name="T80" fmla="*/ 212 w 228"/>
              <a:gd name="T81" fmla="*/ 92 h 196"/>
              <a:gd name="T82" fmla="*/ 224 w 228"/>
              <a:gd name="T83" fmla="*/ 92 h 196"/>
              <a:gd name="T84" fmla="*/ 228 w 228"/>
              <a:gd name="T85" fmla="*/ 88 h 196"/>
              <a:gd name="T86" fmla="*/ 224 w 228"/>
              <a:gd name="T87" fmla="*/ 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196">
                <a:moveTo>
                  <a:pt x="156" y="84"/>
                </a:moveTo>
                <a:cubicBezTo>
                  <a:pt x="143" y="84"/>
                  <a:pt x="143" y="84"/>
                  <a:pt x="143" y="84"/>
                </a:cubicBezTo>
                <a:cubicBezTo>
                  <a:pt x="128" y="3"/>
                  <a:pt x="128" y="3"/>
                  <a:pt x="128" y="3"/>
                </a:cubicBezTo>
                <a:cubicBezTo>
                  <a:pt x="128" y="1"/>
                  <a:pt x="126" y="0"/>
                  <a:pt x="124" y="0"/>
                </a:cubicBezTo>
                <a:cubicBezTo>
                  <a:pt x="122" y="0"/>
                  <a:pt x="120" y="2"/>
                  <a:pt x="120" y="3"/>
                </a:cubicBezTo>
                <a:cubicBezTo>
                  <a:pt x="99" y="169"/>
                  <a:pt x="99" y="169"/>
                  <a:pt x="99" y="169"/>
                </a:cubicBezTo>
                <a:cubicBezTo>
                  <a:pt x="72" y="47"/>
                  <a:pt x="72" y="47"/>
                  <a:pt x="72" y="47"/>
                </a:cubicBezTo>
                <a:cubicBezTo>
                  <a:pt x="72" y="45"/>
                  <a:pt x="70" y="44"/>
                  <a:pt x="68" y="44"/>
                </a:cubicBezTo>
                <a:cubicBezTo>
                  <a:pt x="66" y="44"/>
                  <a:pt x="65" y="45"/>
                  <a:pt x="64" y="47"/>
                </a:cubicBezTo>
                <a:cubicBezTo>
                  <a:pt x="43" y="126"/>
                  <a:pt x="43" y="126"/>
                  <a:pt x="43" y="126"/>
                </a:cubicBezTo>
                <a:cubicBezTo>
                  <a:pt x="28" y="83"/>
                  <a:pt x="28" y="83"/>
                  <a:pt x="28" y="83"/>
                </a:cubicBezTo>
                <a:cubicBezTo>
                  <a:pt x="27" y="81"/>
                  <a:pt x="26" y="80"/>
                  <a:pt x="24" y="80"/>
                </a:cubicBezTo>
                <a:cubicBezTo>
                  <a:pt x="4" y="80"/>
                  <a:pt x="4" y="80"/>
                  <a:pt x="4" y="80"/>
                </a:cubicBezTo>
                <a:cubicBezTo>
                  <a:pt x="2" y="80"/>
                  <a:pt x="0" y="82"/>
                  <a:pt x="0" y="84"/>
                </a:cubicBezTo>
                <a:cubicBezTo>
                  <a:pt x="0" y="86"/>
                  <a:pt x="2" y="88"/>
                  <a:pt x="4" y="88"/>
                </a:cubicBezTo>
                <a:cubicBezTo>
                  <a:pt x="21" y="88"/>
                  <a:pt x="21" y="88"/>
                  <a:pt x="21" y="88"/>
                </a:cubicBezTo>
                <a:cubicBezTo>
                  <a:pt x="40" y="141"/>
                  <a:pt x="40" y="141"/>
                  <a:pt x="40" y="141"/>
                </a:cubicBezTo>
                <a:cubicBezTo>
                  <a:pt x="41" y="143"/>
                  <a:pt x="42" y="144"/>
                  <a:pt x="44" y="144"/>
                </a:cubicBezTo>
                <a:cubicBezTo>
                  <a:pt x="46" y="144"/>
                  <a:pt x="47" y="143"/>
                  <a:pt x="48" y="141"/>
                </a:cubicBezTo>
                <a:cubicBezTo>
                  <a:pt x="68" y="65"/>
                  <a:pt x="68" y="65"/>
                  <a:pt x="68" y="65"/>
                </a:cubicBezTo>
                <a:cubicBezTo>
                  <a:pt x="96" y="193"/>
                  <a:pt x="96" y="193"/>
                  <a:pt x="96" y="193"/>
                </a:cubicBezTo>
                <a:cubicBezTo>
                  <a:pt x="97" y="195"/>
                  <a:pt x="98" y="196"/>
                  <a:pt x="100" y="196"/>
                </a:cubicBezTo>
                <a:cubicBezTo>
                  <a:pt x="100" y="196"/>
                  <a:pt x="100" y="196"/>
                  <a:pt x="100" y="196"/>
                </a:cubicBezTo>
                <a:cubicBezTo>
                  <a:pt x="102" y="196"/>
                  <a:pt x="104" y="194"/>
                  <a:pt x="104" y="193"/>
                </a:cubicBezTo>
                <a:cubicBezTo>
                  <a:pt x="125" y="29"/>
                  <a:pt x="125" y="29"/>
                  <a:pt x="125" y="29"/>
                </a:cubicBezTo>
                <a:cubicBezTo>
                  <a:pt x="136" y="89"/>
                  <a:pt x="136" y="89"/>
                  <a:pt x="136" y="89"/>
                </a:cubicBezTo>
                <a:cubicBezTo>
                  <a:pt x="136" y="91"/>
                  <a:pt x="138" y="92"/>
                  <a:pt x="140" y="92"/>
                </a:cubicBezTo>
                <a:cubicBezTo>
                  <a:pt x="156" y="92"/>
                  <a:pt x="156" y="92"/>
                  <a:pt x="156" y="92"/>
                </a:cubicBezTo>
                <a:cubicBezTo>
                  <a:pt x="158" y="92"/>
                  <a:pt x="160" y="90"/>
                  <a:pt x="160" y="88"/>
                </a:cubicBezTo>
                <a:cubicBezTo>
                  <a:pt x="160" y="86"/>
                  <a:pt x="158" y="84"/>
                  <a:pt x="156" y="84"/>
                </a:cubicBezTo>
                <a:close/>
                <a:moveTo>
                  <a:pt x="196" y="84"/>
                </a:moveTo>
                <a:cubicBezTo>
                  <a:pt x="176" y="84"/>
                  <a:pt x="176" y="84"/>
                  <a:pt x="176" y="84"/>
                </a:cubicBezTo>
                <a:cubicBezTo>
                  <a:pt x="174" y="84"/>
                  <a:pt x="172" y="86"/>
                  <a:pt x="172" y="88"/>
                </a:cubicBezTo>
                <a:cubicBezTo>
                  <a:pt x="172" y="90"/>
                  <a:pt x="174" y="92"/>
                  <a:pt x="176" y="92"/>
                </a:cubicBezTo>
                <a:cubicBezTo>
                  <a:pt x="196" y="92"/>
                  <a:pt x="196" y="92"/>
                  <a:pt x="196" y="92"/>
                </a:cubicBezTo>
                <a:cubicBezTo>
                  <a:pt x="198" y="92"/>
                  <a:pt x="200" y="90"/>
                  <a:pt x="200" y="88"/>
                </a:cubicBezTo>
                <a:cubicBezTo>
                  <a:pt x="200" y="86"/>
                  <a:pt x="198" y="84"/>
                  <a:pt x="196" y="84"/>
                </a:cubicBezTo>
                <a:close/>
                <a:moveTo>
                  <a:pt x="224" y="84"/>
                </a:moveTo>
                <a:cubicBezTo>
                  <a:pt x="212" y="84"/>
                  <a:pt x="212" y="84"/>
                  <a:pt x="212" y="84"/>
                </a:cubicBezTo>
                <a:cubicBezTo>
                  <a:pt x="210" y="84"/>
                  <a:pt x="208" y="86"/>
                  <a:pt x="208" y="88"/>
                </a:cubicBezTo>
                <a:cubicBezTo>
                  <a:pt x="208" y="90"/>
                  <a:pt x="210" y="92"/>
                  <a:pt x="212" y="92"/>
                </a:cubicBezTo>
                <a:cubicBezTo>
                  <a:pt x="224" y="92"/>
                  <a:pt x="224" y="92"/>
                  <a:pt x="224" y="92"/>
                </a:cubicBezTo>
                <a:cubicBezTo>
                  <a:pt x="226" y="92"/>
                  <a:pt x="228" y="90"/>
                  <a:pt x="228" y="88"/>
                </a:cubicBezTo>
                <a:cubicBezTo>
                  <a:pt x="228" y="86"/>
                  <a:pt x="226" y="84"/>
                  <a:pt x="224" y="84"/>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38167BB5-A72F-3445-BC3D-4AE601E5CC0B}"/>
              </a:ext>
            </a:extLst>
          </p:cNvPr>
          <p:cNvGrpSpPr/>
          <p:nvPr/>
        </p:nvGrpSpPr>
        <p:grpSpPr>
          <a:xfrm>
            <a:off x="522712" y="1964700"/>
            <a:ext cx="6897835" cy="346386"/>
            <a:chOff x="469403" y="2755275"/>
            <a:chExt cx="6814051" cy="346386"/>
          </a:xfrm>
        </p:grpSpPr>
        <p:sp>
          <p:nvSpPr>
            <p:cNvPr id="54" name="TextBox 53">
              <a:extLst>
                <a:ext uri="{FF2B5EF4-FFF2-40B4-BE49-F238E27FC236}">
                  <a16:creationId xmlns:a16="http://schemas.microsoft.com/office/drawing/2014/main" id="{335E8A88-D5BC-4F48-8F88-5BC43AAA18A8}"/>
                </a:ext>
              </a:extLst>
            </p:cNvPr>
            <p:cNvSpPr txBox="1"/>
            <p:nvPr/>
          </p:nvSpPr>
          <p:spPr>
            <a:xfrm>
              <a:off x="882189" y="2755275"/>
              <a:ext cx="6401265" cy="338554"/>
            </a:xfrm>
            <a:prstGeom prst="rect">
              <a:avLst/>
            </a:prstGeom>
            <a:noFill/>
          </p:spPr>
          <p:txBody>
            <a:bodyPr wrap="square" rtlCol="0" anchor="ctr" anchorCtr="0">
              <a:spAutoFit/>
            </a:bodyPr>
            <a:lstStyle/>
            <a:p>
              <a:r>
                <a:rPr lang="ka-GE" sz="1400" noProof="1">
                  <a:solidFill>
                    <a:schemeClr val="accent5">
                      <a:lumMod val="75000"/>
                    </a:schemeClr>
                  </a:solidFill>
                  <a:latin typeface="BPG DejaVu Sans" panose="020B0603030804020204" pitchFamily="34" charset="0"/>
                </a:rPr>
                <a:t>ამოქმედდა </a:t>
              </a:r>
              <a:r>
                <a:rPr lang="ka-GE" sz="1600" noProof="1">
                  <a:solidFill>
                    <a:schemeClr val="accent5">
                      <a:lumMod val="75000"/>
                    </a:schemeClr>
                  </a:solidFill>
                  <a:latin typeface="BPG DejaVu Sans" panose="020B0603030804020204" pitchFamily="34" charset="0"/>
                </a:rPr>
                <a:t>ელექტრონული</a:t>
              </a:r>
              <a:r>
                <a:rPr lang="ka-GE" sz="1400" noProof="1">
                  <a:solidFill>
                    <a:schemeClr val="accent5">
                      <a:lumMod val="75000"/>
                    </a:schemeClr>
                  </a:solidFill>
                  <a:latin typeface="BPG DejaVu Sans" panose="020B0603030804020204" pitchFamily="34" charset="0"/>
                </a:rPr>
                <a:t> სამედიცინო ჩანაწერების სისტემა </a:t>
              </a:r>
            </a:p>
          </p:txBody>
        </p:sp>
        <p:sp>
          <p:nvSpPr>
            <p:cNvPr id="55" name="Oval 54">
              <a:extLst>
                <a:ext uri="{FF2B5EF4-FFF2-40B4-BE49-F238E27FC236}">
                  <a16:creationId xmlns:a16="http://schemas.microsoft.com/office/drawing/2014/main" id="{AB1DC54B-7D20-7E4C-A5BB-B3DB0858ACBC}"/>
                </a:ext>
              </a:extLst>
            </p:cNvPr>
            <p:cNvSpPr/>
            <p:nvPr/>
          </p:nvSpPr>
          <p:spPr>
            <a:xfrm>
              <a:off x="469403" y="2789288"/>
              <a:ext cx="314369" cy="312373"/>
            </a:xfrm>
            <a:prstGeom prst="ellipse">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14" name="Group 13">
            <a:extLst>
              <a:ext uri="{FF2B5EF4-FFF2-40B4-BE49-F238E27FC236}">
                <a16:creationId xmlns:a16="http://schemas.microsoft.com/office/drawing/2014/main" id="{9A728877-7ABD-E84C-95BD-60E69DC07EA5}"/>
              </a:ext>
            </a:extLst>
          </p:cNvPr>
          <p:cNvGrpSpPr/>
          <p:nvPr/>
        </p:nvGrpSpPr>
        <p:grpSpPr>
          <a:xfrm>
            <a:off x="522712" y="2702748"/>
            <a:ext cx="6816059" cy="584775"/>
            <a:chOff x="469403" y="3790086"/>
            <a:chExt cx="6733269" cy="584775"/>
          </a:xfrm>
        </p:grpSpPr>
        <p:sp>
          <p:nvSpPr>
            <p:cNvPr id="18" name="TextBox 17">
              <a:extLst>
                <a:ext uri="{FF2B5EF4-FFF2-40B4-BE49-F238E27FC236}">
                  <a16:creationId xmlns:a16="http://schemas.microsoft.com/office/drawing/2014/main" id="{720E8A61-E2C1-4D49-AFB9-DEF885EA007E}"/>
                </a:ext>
              </a:extLst>
            </p:cNvPr>
            <p:cNvSpPr txBox="1"/>
            <p:nvPr/>
          </p:nvSpPr>
          <p:spPr>
            <a:xfrm>
              <a:off x="882190" y="3790086"/>
              <a:ext cx="6320482" cy="584775"/>
            </a:xfrm>
            <a:prstGeom prst="rect">
              <a:avLst/>
            </a:prstGeom>
            <a:noFill/>
          </p:spPr>
          <p:txBody>
            <a:bodyPr wrap="square" rtlCol="0">
              <a:spAutoFit/>
            </a:bodyPr>
            <a:lstStyle/>
            <a:p>
              <a:r>
                <a:rPr lang="en-US" sz="1600" noProof="1">
                  <a:solidFill>
                    <a:schemeClr val="accent5">
                      <a:lumMod val="75000"/>
                    </a:schemeClr>
                  </a:solidFill>
                  <a:latin typeface="BPG DejaVu Sans" panose="020B0603030804020204" pitchFamily="34" charset="0"/>
                </a:rPr>
                <a:t>584 </a:t>
              </a:r>
              <a:r>
                <a:rPr lang="ka-GE" sz="1600" noProof="1">
                  <a:solidFill>
                    <a:schemeClr val="accent5">
                      <a:lumMod val="75000"/>
                    </a:schemeClr>
                  </a:solidFill>
                  <a:latin typeface="BPG DejaVu Sans" panose="020B0603030804020204" pitchFamily="34" charset="0"/>
                </a:rPr>
                <a:t>ჰოსპიტალური და ამბულატორიული სერვისის მიმოწდებელმა და 1532 აფთიაქმა დაიწყო სისტემით სარგებლობა </a:t>
              </a:r>
              <a:endParaRPr lang="en-US" sz="1600" noProof="1">
                <a:solidFill>
                  <a:schemeClr val="accent5">
                    <a:lumMod val="75000"/>
                  </a:schemeClr>
                </a:solidFill>
                <a:latin typeface="BPG DejaVu Sans" panose="020B0603030804020204" pitchFamily="34" charset="0"/>
              </a:endParaRPr>
            </a:p>
          </p:txBody>
        </p:sp>
        <p:sp>
          <p:nvSpPr>
            <p:cNvPr id="56" name="Oval 55">
              <a:extLst>
                <a:ext uri="{FF2B5EF4-FFF2-40B4-BE49-F238E27FC236}">
                  <a16:creationId xmlns:a16="http://schemas.microsoft.com/office/drawing/2014/main" id="{04EFA2E3-49A9-1348-8AF7-6B77A3AF9843}"/>
                </a:ext>
              </a:extLst>
            </p:cNvPr>
            <p:cNvSpPr/>
            <p:nvPr/>
          </p:nvSpPr>
          <p:spPr>
            <a:xfrm>
              <a:off x="469403" y="3864732"/>
              <a:ext cx="314369" cy="312373"/>
            </a:xfrm>
            <a:prstGeom prst="ellipse">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6" name="Group 15">
            <a:extLst>
              <a:ext uri="{FF2B5EF4-FFF2-40B4-BE49-F238E27FC236}">
                <a16:creationId xmlns:a16="http://schemas.microsoft.com/office/drawing/2014/main" id="{23FA1D19-A44D-C142-AD22-00CC4EDCA3E9}"/>
              </a:ext>
            </a:extLst>
          </p:cNvPr>
          <p:cNvGrpSpPr/>
          <p:nvPr/>
        </p:nvGrpSpPr>
        <p:grpSpPr>
          <a:xfrm>
            <a:off x="522712" y="3635307"/>
            <a:ext cx="7101169" cy="830997"/>
            <a:chOff x="469403" y="4724081"/>
            <a:chExt cx="7014916" cy="830997"/>
          </a:xfrm>
        </p:grpSpPr>
        <p:sp>
          <p:nvSpPr>
            <p:cNvPr id="47" name="TextBox 46">
              <a:extLst>
                <a:ext uri="{FF2B5EF4-FFF2-40B4-BE49-F238E27FC236}">
                  <a16:creationId xmlns:a16="http://schemas.microsoft.com/office/drawing/2014/main" id="{C9281215-E4B0-6C4C-B584-222349FD9AEA}"/>
                </a:ext>
              </a:extLst>
            </p:cNvPr>
            <p:cNvSpPr txBox="1"/>
            <p:nvPr/>
          </p:nvSpPr>
          <p:spPr>
            <a:xfrm>
              <a:off x="882190" y="4724081"/>
              <a:ext cx="6602129" cy="830997"/>
            </a:xfrm>
            <a:prstGeom prst="rect">
              <a:avLst/>
            </a:prstGeom>
            <a:noFill/>
          </p:spPr>
          <p:txBody>
            <a:bodyPr wrap="square" rtlCol="0">
              <a:spAutoFit/>
            </a:bodyPr>
            <a:lstStyle/>
            <a:p>
              <a:r>
                <a:rPr lang="ka-GE" sz="1600" noProof="1">
                  <a:solidFill>
                    <a:schemeClr val="accent5">
                      <a:lumMod val="75000"/>
                    </a:schemeClr>
                  </a:solidFill>
                  <a:latin typeface="BPG DejaVu Sans" panose="020B0603030804020204" pitchFamily="34" charset="0"/>
                </a:rPr>
                <a:t>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a:t>
              </a:r>
            </a:p>
          </p:txBody>
        </p:sp>
        <p:sp>
          <p:nvSpPr>
            <p:cNvPr id="57" name="Oval 56">
              <a:extLst>
                <a:ext uri="{FF2B5EF4-FFF2-40B4-BE49-F238E27FC236}">
                  <a16:creationId xmlns:a16="http://schemas.microsoft.com/office/drawing/2014/main" id="{15DEB995-2835-A844-9104-01050F315A45}"/>
                </a:ext>
              </a:extLst>
            </p:cNvPr>
            <p:cNvSpPr/>
            <p:nvPr/>
          </p:nvSpPr>
          <p:spPr>
            <a:xfrm>
              <a:off x="469403" y="4891060"/>
              <a:ext cx="314369" cy="312373"/>
            </a:xfrm>
            <a:prstGeom prst="ellipse">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7" name="Group 16">
            <a:extLst>
              <a:ext uri="{FF2B5EF4-FFF2-40B4-BE49-F238E27FC236}">
                <a16:creationId xmlns:a16="http://schemas.microsoft.com/office/drawing/2014/main" id="{C2FEE7F7-CD65-2847-BC26-5CB6C0C857A7}"/>
              </a:ext>
            </a:extLst>
          </p:cNvPr>
          <p:cNvGrpSpPr/>
          <p:nvPr/>
        </p:nvGrpSpPr>
        <p:grpSpPr>
          <a:xfrm>
            <a:off x="522712" y="4652471"/>
            <a:ext cx="7611513" cy="830997"/>
            <a:chOff x="469403" y="5452618"/>
            <a:chExt cx="7519061" cy="830997"/>
          </a:xfrm>
        </p:grpSpPr>
        <p:sp>
          <p:nvSpPr>
            <p:cNvPr id="49" name="TextBox 48">
              <a:extLst>
                <a:ext uri="{FF2B5EF4-FFF2-40B4-BE49-F238E27FC236}">
                  <a16:creationId xmlns:a16="http://schemas.microsoft.com/office/drawing/2014/main" id="{0F63C099-3753-9B49-B846-0E5C17882340}"/>
                </a:ext>
              </a:extLst>
            </p:cNvPr>
            <p:cNvSpPr txBox="1"/>
            <p:nvPr/>
          </p:nvSpPr>
          <p:spPr>
            <a:xfrm>
              <a:off x="882190" y="5452618"/>
              <a:ext cx="7106274" cy="830997"/>
            </a:xfrm>
            <a:prstGeom prst="rect">
              <a:avLst/>
            </a:prstGeom>
            <a:noFill/>
          </p:spPr>
          <p:txBody>
            <a:bodyPr wrap="square" rtlCol="0">
              <a:spAutoFit/>
            </a:bodyPr>
            <a:lstStyle/>
            <a:p>
              <a:r>
                <a:rPr lang="ka-GE" sz="1600" noProof="1">
                  <a:solidFill>
                    <a:schemeClr val="accent5">
                      <a:lumMod val="75000"/>
                    </a:schemeClr>
                  </a:solidFill>
                  <a:latin typeface="BPG DejaVu Sans" panose="020B0603030804020204" pitchFamily="34" charset="0"/>
                </a:rPr>
                <a:t>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a:t>
              </a:r>
              <a:endParaRPr lang="en-US" sz="1600" noProof="1">
                <a:solidFill>
                  <a:schemeClr val="accent5">
                    <a:lumMod val="75000"/>
                  </a:schemeClr>
                </a:solidFill>
                <a:latin typeface="BPG DejaVu Sans" panose="020B0603030804020204" pitchFamily="34" charset="0"/>
              </a:endParaRPr>
            </a:p>
          </p:txBody>
        </p:sp>
        <p:sp>
          <p:nvSpPr>
            <p:cNvPr id="58" name="Oval 57">
              <a:extLst>
                <a:ext uri="{FF2B5EF4-FFF2-40B4-BE49-F238E27FC236}">
                  <a16:creationId xmlns:a16="http://schemas.microsoft.com/office/drawing/2014/main" id="{0ADF5B4B-319C-EF42-9508-685F84EA2FCA}"/>
                </a:ext>
              </a:extLst>
            </p:cNvPr>
            <p:cNvSpPr/>
            <p:nvPr/>
          </p:nvSpPr>
          <p:spPr>
            <a:xfrm>
              <a:off x="469403" y="5546131"/>
              <a:ext cx="314369" cy="312373"/>
            </a:xfrm>
            <a:prstGeom prst="ellipse">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27" name="Picture 26"/>
          <p:cNvPicPr>
            <a:picLocks noChangeAspect="1"/>
          </p:cNvPicPr>
          <p:nvPr/>
        </p:nvPicPr>
        <p:blipFill>
          <a:blip r:embed="rId2"/>
          <a:stretch>
            <a:fillRect/>
          </a:stretch>
        </p:blipFill>
        <p:spPr>
          <a:xfrm>
            <a:off x="7723509" y="2677256"/>
            <a:ext cx="4244744" cy="1889352"/>
          </a:xfrm>
          <a:prstGeom prst="rect">
            <a:avLst/>
          </a:prstGeom>
        </p:spPr>
      </p:pic>
      <p:sp>
        <p:nvSpPr>
          <p:cNvPr id="28" name="TextBox 27">
            <a:extLst>
              <a:ext uri="{FF2B5EF4-FFF2-40B4-BE49-F238E27FC236}">
                <a16:creationId xmlns:a16="http://schemas.microsoft.com/office/drawing/2014/main" id="{CFCC9CF0-01EF-9048-B228-F4C91CFACA00}"/>
              </a:ext>
            </a:extLst>
          </p:cNvPr>
          <p:cNvSpPr txBox="1">
            <a:spLocks noChangeArrowheads="1"/>
          </p:cNvSpPr>
          <p:nvPr/>
        </p:nvSpPr>
        <p:spPr bwMode="auto">
          <a:xfrm>
            <a:off x="940574" y="5653166"/>
            <a:ext cx="72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2019 წელს ყველა სოფლის ექიმმა გაიარა ტრენინგი ქრონიკული დაავადებების მართვის მიმართულებით</a:t>
            </a:r>
            <a:endParaRPr lang="ka-GE" sz="1600" dirty="0">
              <a:solidFill>
                <a:schemeClr val="accent4">
                  <a:lumMod val="75000"/>
                </a:schemeClr>
              </a:solidFill>
              <a:latin typeface="BPG DejaVu Sans" panose="020B0603030804020204" pitchFamily="34" charset="0"/>
            </a:endParaRPr>
          </a:p>
        </p:txBody>
      </p:sp>
      <p:sp>
        <p:nvSpPr>
          <p:cNvPr id="29" name="Oval 28">
            <a:extLst>
              <a:ext uri="{FF2B5EF4-FFF2-40B4-BE49-F238E27FC236}">
                <a16:creationId xmlns:a16="http://schemas.microsoft.com/office/drawing/2014/main" id="{AB1DC54B-7D20-7E4C-A5BB-B3DB0858ACBC}"/>
              </a:ext>
            </a:extLst>
          </p:cNvPr>
          <p:cNvSpPr/>
          <p:nvPr/>
        </p:nvSpPr>
        <p:spPr>
          <a:xfrm>
            <a:off x="556136" y="5636727"/>
            <a:ext cx="318234" cy="312373"/>
          </a:xfrm>
          <a:prstGeom prst="ellipse">
            <a:avLst/>
          </a:prstGeom>
          <a:gradFill>
            <a:gsLst>
              <a:gs pos="1000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37975762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750"/>
                                        <p:tgtEl>
                                          <p:spTgt spid="31"/>
                                        </p:tgtEl>
                                      </p:cBhvr>
                                    </p:animEffect>
                                  </p:childTnLst>
                                </p:cTn>
                              </p:par>
                              <p:par>
                                <p:cTn id="12" presetID="2" presetClass="entr" presetSubtype="4" decel="10000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750" fill="hold"/>
                                        <p:tgtEl>
                                          <p:spTgt spid="13"/>
                                        </p:tgtEl>
                                        <p:attrNameLst>
                                          <p:attrName>ppt_x</p:attrName>
                                        </p:attrNameLst>
                                      </p:cBhvr>
                                      <p:tavLst>
                                        <p:tav tm="0">
                                          <p:val>
                                            <p:strVal val="#ppt_x"/>
                                          </p:val>
                                        </p:tav>
                                        <p:tav tm="100000">
                                          <p:val>
                                            <p:strVal val="#ppt_x"/>
                                          </p:val>
                                        </p:tav>
                                      </p:tavLst>
                                    </p:anim>
                                    <p:anim calcmode="lin" valueType="num">
                                      <p:cBhvr additive="base">
                                        <p:cTn id="15" dur="75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ppt_x"/>
                                          </p:val>
                                        </p:tav>
                                        <p:tav tm="100000">
                                          <p:val>
                                            <p:strVal val="#ppt_x"/>
                                          </p:val>
                                        </p:tav>
                                      </p:tavLst>
                                    </p:anim>
                                    <p:anim calcmode="lin" valueType="num">
                                      <p:cBhvr additive="base">
                                        <p:cTn id="19" dur="75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750" fill="hold"/>
                                        <p:tgtEl>
                                          <p:spTgt spid="16"/>
                                        </p:tgtEl>
                                        <p:attrNameLst>
                                          <p:attrName>ppt_x</p:attrName>
                                        </p:attrNameLst>
                                      </p:cBhvr>
                                      <p:tavLst>
                                        <p:tav tm="0">
                                          <p:val>
                                            <p:strVal val="#ppt_x"/>
                                          </p:val>
                                        </p:tav>
                                        <p:tav tm="100000">
                                          <p:val>
                                            <p:strVal val="#ppt_x"/>
                                          </p:val>
                                        </p:tav>
                                      </p:tavLst>
                                    </p:anim>
                                    <p:anim calcmode="lin" valueType="num">
                                      <p:cBhvr additive="base">
                                        <p:cTn id="23" dur="75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750" fill="hold"/>
                                        <p:tgtEl>
                                          <p:spTgt spid="17"/>
                                        </p:tgtEl>
                                        <p:attrNameLst>
                                          <p:attrName>ppt_x</p:attrName>
                                        </p:attrNameLst>
                                      </p:cBhvr>
                                      <p:tavLst>
                                        <p:tav tm="0">
                                          <p:val>
                                            <p:strVal val="#ppt_x"/>
                                          </p:val>
                                        </p:tav>
                                        <p:tav tm="100000">
                                          <p:val>
                                            <p:strVal val="#ppt_x"/>
                                          </p:val>
                                        </p:tav>
                                      </p:tavLst>
                                    </p:anim>
                                    <p:anim calcmode="lin" valueType="num">
                                      <p:cBhvr additive="base">
                                        <p:cTn id="27" dur="75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2" decel="60000" fill="hold" grpId="0" nodeType="withEffect">
                                  <p:stCondLst>
                                    <p:cond delay="125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1000" fill="hold"/>
                                        <p:tgtEl>
                                          <p:spTgt spid="28"/>
                                        </p:tgtEl>
                                        <p:attrNameLst>
                                          <p:attrName>ppt_x</p:attrName>
                                        </p:attrNameLst>
                                      </p:cBhvr>
                                      <p:tavLst>
                                        <p:tav tm="0">
                                          <p:val>
                                            <p:strVal val="1+#ppt_w/2"/>
                                          </p:val>
                                        </p:tav>
                                        <p:tav tm="100000">
                                          <p:val>
                                            <p:strVal val="#ppt_x"/>
                                          </p:val>
                                        </p:tav>
                                      </p:tavLst>
                                    </p:anim>
                                    <p:anim calcmode="lin" valueType="num">
                                      <p:cBhvr additive="base">
                                        <p:cTn id="31"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62EFD87-FA36-3642-8852-F5235E4220D5}"/>
              </a:ext>
            </a:extLst>
          </p:cNvPr>
          <p:cNvGrpSpPr/>
          <p:nvPr/>
        </p:nvGrpSpPr>
        <p:grpSpPr>
          <a:xfrm>
            <a:off x="546350" y="1217119"/>
            <a:ext cx="4209429" cy="1612486"/>
            <a:chOff x="405650" y="1126105"/>
            <a:chExt cx="4209429" cy="1612486"/>
          </a:xfrm>
        </p:grpSpPr>
        <p:sp>
          <p:nvSpPr>
            <p:cNvPr id="24" name="TextBox 23">
              <a:extLst>
                <a:ext uri="{FF2B5EF4-FFF2-40B4-BE49-F238E27FC236}">
                  <a16:creationId xmlns:a16="http://schemas.microsoft.com/office/drawing/2014/main" id="{5A0F57CE-E9DE-2947-AE32-B2DD2FCBD11E}"/>
                </a:ext>
              </a:extLst>
            </p:cNvPr>
            <p:cNvSpPr txBox="1"/>
            <p:nvPr/>
          </p:nvSpPr>
          <p:spPr>
            <a:xfrm>
              <a:off x="405650" y="1784484"/>
              <a:ext cx="2844041" cy="954107"/>
            </a:xfrm>
            <a:prstGeom prst="rect">
              <a:avLst/>
            </a:prstGeom>
            <a:noFill/>
          </p:spPr>
          <p:txBody>
            <a:bodyPr wrap="square" rtlCol="0">
              <a:spAutoFit/>
            </a:bodyPr>
            <a:lstStyle/>
            <a:p>
              <a:r>
                <a:rPr lang="ka-GE" sz="2800" dirty="0" smtClean="0">
                  <a:gradFill>
                    <a:gsLst>
                      <a:gs pos="10000">
                        <a:schemeClr val="accent1"/>
                      </a:gs>
                      <a:gs pos="100000">
                        <a:schemeClr val="accent2"/>
                      </a:gs>
                    </a:gsLst>
                    <a:lin ang="18900000" scaled="1"/>
                  </a:gradFill>
                  <a:latin typeface="BPG DejaVu Sans" panose="020B0603030804020204" pitchFamily="34" charset="0"/>
                </a:rPr>
                <a:t>დაგეგმილი აქტივობები</a:t>
              </a:r>
              <a:endParaRPr lang="en-US" sz="2800" dirty="0">
                <a:gradFill>
                  <a:gsLst>
                    <a:gs pos="10000">
                      <a:schemeClr val="accent1"/>
                    </a:gs>
                    <a:gs pos="100000">
                      <a:schemeClr val="accent2"/>
                    </a:gs>
                  </a:gsLst>
                  <a:lin ang="18900000" scaled="1"/>
                </a:gradFill>
                <a:latin typeface="BPG DejaVu Sans" panose="020B0603030804020204" pitchFamily="34" charset="0"/>
              </a:endParaRPr>
            </a:p>
          </p:txBody>
        </p:sp>
        <p:sp>
          <p:nvSpPr>
            <p:cNvPr id="25" name="TextBox 24">
              <a:extLst>
                <a:ext uri="{FF2B5EF4-FFF2-40B4-BE49-F238E27FC236}">
                  <a16:creationId xmlns:a16="http://schemas.microsoft.com/office/drawing/2014/main" id="{3201DA16-0C30-7741-AEEC-EF382E8E52C1}"/>
                </a:ext>
              </a:extLst>
            </p:cNvPr>
            <p:cNvSpPr txBox="1"/>
            <p:nvPr/>
          </p:nvSpPr>
          <p:spPr>
            <a:xfrm>
              <a:off x="521675" y="1126105"/>
              <a:ext cx="4093404" cy="261610"/>
            </a:xfrm>
            <a:prstGeom prst="rect">
              <a:avLst/>
            </a:prstGeom>
            <a:noFill/>
          </p:spPr>
          <p:txBody>
            <a:bodyPr wrap="square" rtlCol="0">
              <a:spAutoFit/>
            </a:bodyPr>
            <a:lstStyle/>
            <a:p>
              <a:endParaRPr lang="en-US" sz="1100" dirty="0">
                <a:solidFill>
                  <a:schemeClr val="bg1">
                    <a:lumMod val="65000"/>
                  </a:schemeClr>
                </a:solidFill>
                <a:latin typeface="BPG DejaVu Sans" panose="020B0603030804020204" pitchFamily="34" charset="0"/>
                <a:ea typeface="Roboto Light" panose="02000000000000000000" pitchFamily="2" charset="0"/>
              </a:endParaRPr>
            </a:p>
          </p:txBody>
        </p:sp>
      </p:grpSp>
      <p:sp>
        <p:nvSpPr>
          <p:cNvPr id="12" name="Oval 11">
            <a:extLst>
              <a:ext uri="{FF2B5EF4-FFF2-40B4-BE49-F238E27FC236}">
                <a16:creationId xmlns:a16="http://schemas.microsoft.com/office/drawing/2014/main" id="{9685F609-4B7C-4682-B0AE-1D1775A1946B}"/>
              </a:ext>
            </a:extLst>
          </p:cNvPr>
          <p:cNvSpPr/>
          <p:nvPr/>
        </p:nvSpPr>
        <p:spPr>
          <a:xfrm>
            <a:off x="3731647" y="1313677"/>
            <a:ext cx="468000" cy="46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3" name="Oval 12">
            <a:extLst>
              <a:ext uri="{FF2B5EF4-FFF2-40B4-BE49-F238E27FC236}">
                <a16:creationId xmlns:a16="http://schemas.microsoft.com/office/drawing/2014/main" id="{2DC419B2-E479-4603-B823-39AA44F221AB}"/>
              </a:ext>
            </a:extLst>
          </p:cNvPr>
          <p:cNvSpPr/>
          <p:nvPr/>
        </p:nvSpPr>
        <p:spPr>
          <a:xfrm>
            <a:off x="3760093" y="2335440"/>
            <a:ext cx="468000" cy="4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14" name="Oval 13">
            <a:extLst>
              <a:ext uri="{FF2B5EF4-FFF2-40B4-BE49-F238E27FC236}">
                <a16:creationId xmlns:a16="http://schemas.microsoft.com/office/drawing/2014/main" id="{02B59A35-33F2-4203-937F-46E782A46AD1}"/>
              </a:ext>
            </a:extLst>
          </p:cNvPr>
          <p:cNvSpPr/>
          <p:nvPr/>
        </p:nvSpPr>
        <p:spPr>
          <a:xfrm>
            <a:off x="3731647" y="3284551"/>
            <a:ext cx="468000" cy="4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p>
            <a:pPr algn="ctr" eaLnBrk="1" fontAlgn="auto" hangingPunct="1">
              <a:spcBef>
                <a:spcPts val="0"/>
              </a:spcBef>
              <a:spcAft>
                <a:spcPts val="0"/>
              </a:spcAft>
              <a:defRPr/>
            </a:pPr>
            <a:endParaRPr lang="en-US" sz="3200" dirty="0">
              <a:solidFill>
                <a:srgbClr val="FFFFFF"/>
              </a:solidFill>
            </a:endParaRPr>
          </a:p>
        </p:txBody>
      </p:sp>
      <p:sp>
        <p:nvSpPr>
          <p:cNvPr id="21" name="TextBox 20">
            <a:extLst>
              <a:ext uri="{FF2B5EF4-FFF2-40B4-BE49-F238E27FC236}">
                <a16:creationId xmlns:a16="http://schemas.microsoft.com/office/drawing/2014/main" id="{44CF567E-770B-F343-800B-0798EEC95957}"/>
              </a:ext>
            </a:extLst>
          </p:cNvPr>
          <p:cNvSpPr txBox="1"/>
          <p:nvPr/>
        </p:nvSpPr>
        <p:spPr>
          <a:xfrm>
            <a:off x="587447" y="2992156"/>
            <a:ext cx="2918753" cy="1643527"/>
          </a:xfrm>
          <a:prstGeom prst="rect">
            <a:avLst/>
          </a:prstGeom>
          <a:noFill/>
        </p:spPr>
        <p:txBody>
          <a:bodyPr wrap="square" rtlCol="0">
            <a:spAutoFit/>
          </a:bodyPr>
          <a:lstStyle/>
          <a:p>
            <a:pPr>
              <a:lnSpc>
                <a:spcPct val="120000"/>
              </a:lnSpc>
            </a:pPr>
            <a:r>
              <a:rPr lang="ka-GE" sz="2800" dirty="0" smtClean="0">
                <a:solidFill>
                  <a:schemeClr val="accent5">
                    <a:lumMod val="75000"/>
                  </a:schemeClr>
                </a:solidFill>
                <a:latin typeface="BPG DejaVu Sans" panose="020B0603030804020204" pitchFamily="34" charset="0"/>
              </a:rPr>
              <a:t>პირველადი ჯანდაცვის სისტემა</a:t>
            </a:r>
            <a:endParaRPr lang="en-US" sz="2800" dirty="0">
              <a:solidFill>
                <a:schemeClr val="accent5">
                  <a:lumMod val="75000"/>
                </a:schemeClr>
              </a:solidFill>
              <a:latin typeface="BPG DejaVu Sans" panose="020B0603030804020204" pitchFamily="34" charset="0"/>
            </a:endParaRPr>
          </a:p>
        </p:txBody>
      </p:sp>
      <p:sp>
        <p:nvSpPr>
          <p:cNvPr id="33" name="Rectangle: Rounded Corners 9">
            <a:extLst>
              <a:ext uri="{FF2B5EF4-FFF2-40B4-BE49-F238E27FC236}">
                <a16:creationId xmlns:a16="http://schemas.microsoft.com/office/drawing/2014/main" id="{A74A33DF-27C9-4987-8AD2-4351D89C06D9}"/>
              </a:ext>
            </a:extLst>
          </p:cNvPr>
          <p:cNvSpPr/>
          <p:nvPr/>
        </p:nvSpPr>
        <p:spPr>
          <a:xfrm>
            <a:off x="692897" y="2931227"/>
            <a:ext cx="748741" cy="45719"/>
          </a:xfrm>
          <a:prstGeom prst="roundRect">
            <a:avLst>
              <a:gd name="adj" fmla="val 50000"/>
            </a:avLst>
          </a:prstGeom>
          <a:gradFill flip="none" rotWithShape="1">
            <a:gsLst>
              <a:gs pos="1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PG DejaVu Sans" panose="020B0603030804020204" pitchFamily="34" charset="0"/>
            </a:endParaRPr>
          </a:p>
        </p:txBody>
      </p:sp>
      <p:sp>
        <p:nvSpPr>
          <p:cNvPr id="16" name="TextBox 15">
            <a:extLst>
              <a:ext uri="{FF2B5EF4-FFF2-40B4-BE49-F238E27FC236}">
                <a16:creationId xmlns:a16="http://schemas.microsoft.com/office/drawing/2014/main" id="{A21B86AC-FD1D-2E42-BEA0-0433A2EA44EA}"/>
              </a:ext>
            </a:extLst>
          </p:cNvPr>
          <p:cNvSpPr txBox="1">
            <a:spLocks noChangeArrowheads="1"/>
          </p:cNvSpPr>
          <p:nvPr/>
        </p:nvSpPr>
        <p:spPr bwMode="auto">
          <a:xfrm>
            <a:off x="4460720" y="1217119"/>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a:t>
            </a:r>
          </a:p>
        </p:txBody>
      </p:sp>
      <p:sp>
        <p:nvSpPr>
          <p:cNvPr id="17" name="TextBox 16">
            <a:extLst>
              <a:ext uri="{FF2B5EF4-FFF2-40B4-BE49-F238E27FC236}">
                <a16:creationId xmlns:a16="http://schemas.microsoft.com/office/drawing/2014/main" id="{A21B86AC-FD1D-2E42-BEA0-0433A2EA44EA}"/>
              </a:ext>
            </a:extLst>
          </p:cNvPr>
          <p:cNvSpPr txBox="1">
            <a:spLocks noChangeArrowheads="1"/>
          </p:cNvSpPr>
          <p:nvPr/>
        </p:nvSpPr>
        <p:spPr bwMode="auto">
          <a:xfrm>
            <a:off x="4484469" y="2265230"/>
            <a:ext cx="7266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a:solidFill>
                  <a:schemeClr val="accent5">
                    <a:lumMod val="75000"/>
                  </a:schemeClr>
                </a:solidFill>
                <a:latin typeface="BPG DejaVu Sans" panose="020B0603030804020204" pitchFamily="34" charset="0"/>
              </a:rPr>
              <a:t>დაგეგმილია ტელემედიცინის დანერგვა სოფლად და პჯდ ცენტრებში, რაც მნიშვნელოვნად გააუმჯობესებს მომსახურებაზე ხელმისაწვდომობას და ხარისხს</a:t>
            </a:r>
          </a:p>
        </p:txBody>
      </p:sp>
      <p:sp>
        <p:nvSpPr>
          <p:cNvPr id="19" name="TextBox 18">
            <a:extLst>
              <a:ext uri="{FF2B5EF4-FFF2-40B4-BE49-F238E27FC236}">
                <a16:creationId xmlns:a16="http://schemas.microsoft.com/office/drawing/2014/main" id="{A21B86AC-FD1D-2E42-BEA0-0433A2EA44EA}"/>
              </a:ext>
            </a:extLst>
          </p:cNvPr>
          <p:cNvSpPr txBox="1">
            <a:spLocks noChangeArrowheads="1"/>
          </p:cNvSpPr>
          <p:nvPr/>
        </p:nvSpPr>
        <p:spPr bwMode="auto">
          <a:xfrm>
            <a:off x="4484469" y="3407662"/>
            <a:ext cx="72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Quicksand" pitchFamily="18" charset="0"/>
              </a:defRPr>
            </a:lvl1pPr>
            <a:lvl2pPr marL="742950" indent="-285750">
              <a:defRPr>
                <a:solidFill>
                  <a:schemeClr val="tx1"/>
                </a:solidFill>
                <a:latin typeface="Quicksand" pitchFamily="18" charset="0"/>
              </a:defRPr>
            </a:lvl2pPr>
            <a:lvl3pPr marL="1143000" indent="-228600">
              <a:defRPr>
                <a:solidFill>
                  <a:schemeClr val="tx1"/>
                </a:solidFill>
                <a:latin typeface="Quicksand" pitchFamily="18" charset="0"/>
              </a:defRPr>
            </a:lvl3pPr>
            <a:lvl4pPr marL="1600200" indent="-228600">
              <a:defRPr>
                <a:solidFill>
                  <a:schemeClr val="tx1"/>
                </a:solidFill>
                <a:latin typeface="Quicksand" pitchFamily="18" charset="0"/>
              </a:defRPr>
            </a:lvl4pPr>
            <a:lvl5pPr marL="2057400" indent="-228600">
              <a:defRPr>
                <a:solidFill>
                  <a:schemeClr val="tx1"/>
                </a:solidFill>
                <a:latin typeface="Quicksand" pitchFamily="18" charset="0"/>
              </a:defRPr>
            </a:lvl5pPr>
            <a:lvl6pPr marL="2514600" indent="-228600" fontAlgn="base">
              <a:spcBef>
                <a:spcPct val="0"/>
              </a:spcBef>
              <a:spcAft>
                <a:spcPct val="0"/>
              </a:spcAft>
              <a:defRPr>
                <a:solidFill>
                  <a:schemeClr val="tx1"/>
                </a:solidFill>
                <a:latin typeface="Quicksand" pitchFamily="18" charset="0"/>
              </a:defRPr>
            </a:lvl6pPr>
            <a:lvl7pPr marL="2971800" indent="-228600" fontAlgn="base">
              <a:spcBef>
                <a:spcPct val="0"/>
              </a:spcBef>
              <a:spcAft>
                <a:spcPct val="0"/>
              </a:spcAft>
              <a:defRPr>
                <a:solidFill>
                  <a:schemeClr val="tx1"/>
                </a:solidFill>
                <a:latin typeface="Quicksand" pitchFamily="18" charset="0"/>
              </a:defRPr>
            </a:lvl7pPr>
            <a:lvl8pPr marL="3429000" indent="-228600" fontAlgn="base">
              <a:spcBef>
                <a:spcPct val="0"/>
              </a:spcBef>
              <a:spcAft>
                <a:spcPct val="0"/>
              </a:spcAft>
              <a:defRPr>
                <a:solidFill>
                  <a:schemeClr val="tx1"/>
                </a:solidFill>
                <a:latin typeface="Quicksand" pitchFamily="18" charset="0"/>
              </a:defRPr>
            </a:lvl8pPr>
            <a:lvl9pPr marL="3886200" indent="-228600" fontAlgn="base">
              <a:spcBef>
                <a:spcPct val="0"/>
              </a:spcBef>
              <a:spcAft>
                <a:spcPct val="0"/>
              </a:spcAft>
              <a:defRPr>
                <a:solidFill>
                  <a:schemeClr val="tx1"/>
                </a:solidFill>
                <a:latin typeface="Quicksand" pitchFamily="18" charset="0"/>
              </a:defRPr>
            </a:lvl9pPr>
          </a:lstStyle>
          <a:p>
            <a:pPr>
              <a:spcBef>
                <a:spcPts val="1200"/>
              </a:spcBef>
            </a:pPr>
            <a:r>
              <a:rPr lang="ka-GE" sz="1600" dirty="0" smtClean="0">
                <a:solidFill>
                  <a:schemeClr val="accent5">
                    <a:lumMod val="75000"/>
                  </a:schemeClr>
                </a:solidFill>
                <a:latin typeface="BPG DejaVu Sans" panose="020B0603030804020204" pitchFamily="34" charset="0"/>
              </a:rPr>
              <a:t>გაგრძელდება სოფლად ექიმებისა და ექთნების განთავების ადგილების ინფრასტრუქტურის და აღჭურვის გაუმჯობესების პროცესი</a:t>
            </a:r>
            <a:endParaRPr lang="ka-GE" sz="1600" dirty="0">
              <a:solidFill>
                <a:schemeClr val="accent5">
                  <a:lumMod val="75000"/>
                </a:schemeClr>
              </a:solidFill>
              <a:latin typeface="BPG DejaVu Sans" panose="020B0603030804020204" pitchFamily="34" charset="0"/>
            </a:endParaRPr>
          </a:p>
        </p:txBody>
      </p:sp>
    </p:spTree>
    <p:extLst>
      <p:ext uri="{BB962C8B-B14F-4D97-AF65-F5344CB8AC3E}">
        <p14:creationId xmlns:p14="http://schemas.microsoft.com/office/powerpoint/2010/main" val="880825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2" presetClass="entr" presetSubtype="8" decel="10000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750" fill="hold"/>
                                        <p:tgtEl>
                                          <p:spTgt spid="22"/>
                                        </p:tgtEl>
                                        <p:attrNameLst>
                                          <p:attrName>ppt_x</p:attrName>
                                        </p:attrNameLst>
                                      </p:cBhvr>
                                      <p:tavLst>
                                        <p:tav tm="0">
                                          <p:val>
                                            <p:strVal val="0-#ppt_w/2"/>
                                          </p:val>
                                        </p:tav>
                                        <p:tav tm="100000">
                                          <p:val>
                                            <p:strVal val="#ppt_x"/>
                                          </p:val>
                                        </p:tav>
                                      </p:tavLst>
                                    </p:anim>
                                    <p:anim calcmode="lin" valueType="num">
                                      <p:cBhvr additive="base">
                                        <p:cTn id="17" dur="75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17" presetClass="entr" presetSubtype="2"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250" fill="hold"/>
                                        <p:tgtEl>
                                          <p:spTgt spid="33"/>
                                        </p:tgtEl>
                                        <p:attrNameLst>
                                          <p:attrName>ppt_x</p:attrName>
                                        </p:attrNameLst>
                                      </p:cBhvr>
                                      <p:tavLst>
                                        <p:tav tm="0">
                                          <p:val>
                                            <p:strVal val="#ppt_x+#ppt_w/2"/>
                                          </p:val>
                                        </p:tav>
                                        <p:tav tm="100000">
                                          <p:val>
                                            <p:strVal val="#ppt_x"/>
                                          </p:val>
                                        </p:tav>
                                      </p:tavLst>
                                    </p:anim>
                                    <p:anim calcmode="lin" valueType="num">
                                      <p:cBhvr>
                                        <p:cTn id="25" dur="250" fill="hold"/>
                                        <p:tgtEl>
                                          <p:spTgt spid="33"/>
                                        </p:tgtEl>
                                        <p:attrNameLst>
                                          <p:attrName>ppt_y</p:attrName>
                                        </p:attrNameLst>
                                      </p:cBhvr>
                                      <p:tavLst>
                                        <p:tav tm="0">
                                          <p:val>
                                            <p:strVal val="#ppt_y"/>
                                          </p:val>
                                        </p:tav>
                                        <p:tav tm="100000">
                                          <p:val>
                                            <p:strVal val="#ppt_y"/>
                                          </p:val>
                                        </p:tav>
                                      </p:tavLst>
                                    </p:anim>
                                    <p:anim calcmode="lin" valueType="num">
                                      <p:cBhvr>
                                        <p:cTn id="26" dur="250" fill="hold"/>
                                        <p:tgtEl>
                                          <p:spTgt spid="33"/>
                                        </p:tgtEl>
                                        <p:attrNameLst>
                                          <p:attrName>ppt_w</p:attrName>
                                        </p:attrNameLst>
                                      </p:cBhvr>
                                      <p:tavLst>
                                        <p:tav tm="0">
                                          <p:val>
                                            <p:fltVal val="0"/>
                                          </p:val>
                                        </p:tav>
                                        <p:tav tm="100000">
                                          <p:val>
                                            <p:strVal val="#ppt_w"/>
                                          </p:val>
                                        </p:tav>
                                      </p:tavLst>
                                    </p:anim>
                                    <p:anim calcmode="lin" valueType="num">
                                      <p:cBhvr>
                                        <p:cTn id="27" dur="250" fill="hold"/>
                                        <p:tgtEl>
                                          <p:spTgt spid="33"/>
                                        </p:tgtEl>
                                        <p:attrNameLst>
                                          <p:attrName>ppt_h</p:attrName>
                                        </p:attrNameLst>
                                      </p:cBhvr>
                                      <p:tavLst>
                                        <p:tav tm="0">
                                          <p:val>
                                            <p:strVal val="#ppt_h"/>
                                          </p:val>
                                        </p:tav>
                                        <p:tav tm="100000">
                                          <p:val>
                                            <p:strVal val="#ppt_h"/>
                                          </p:val>
                                        </p:tav>
                                      </p:tavLst>
                                    </p:anim>
                                  </p:childTnLst>
                                </p:cTn>
                              </p:par>
                              <p:par>
                                <p:cTn id="28" presetID="2" presetClass="entr" presetSubtype="2" decel="60000" fill="hold" grpId="0" nodeType="withEffect">
                                  <p:stCondLst>
                                    <p:cond delay="125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1+#ppt_w/2"/>
                                          </p:val>
                                        </p:tav>
                                        <p:tav tm="100000">
                                          <p:val>
                                            <p:strVal val="#ppt_x"/>
                                          </p:val>
                                        </p:tav>
                                      </p:tavLst>
                                    </p:anim>
                                    <p:anim calcmode="lin" valueType="num">
                                      <p:cBhvr additive="base">
                                        <p:cTn id="31" dur="10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decel="60000" fill="hold" grpId="0" nodeType="withEffect">
                                  <p:stCondLst>
                                    <p:cond delay="1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1+#ppt_w/2"/>
                                          </p:val>
                                        </p:tav>
                                        <p:tav tm="100000">
                                          <p:val>
                                            <p:strVal val="#ppt_x"/>
                                          </p:val>
                                        </p:tav>
                                      </p:tavLst>
                                    </p:anim>
                                    <p:anim calcmode="lin" valueType="num">
                                      <p:cBhvr additive="base">
                                        <p:cTn id="35" dur="10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2" decel="60000" fill="hold" grpId="0" nodeType="withEffect">
                                  <p:stCondLst>
                                    <p:cond delay="12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000" fill="hold"/>
                                        <p:tgtEl>
                                          <p:spTgt spid="19"/>
                                        </p:tgtEl>
                                        <p:attrNameLst>
                                          <p:attrName>ppt_x</p:attrName>
                                        </p:attrNameLst>
                                      </p:cBhvr>
                                      <p:tavLst>
                                        <p:tav tm="0">
                                          <p:val>
                                            <p:strVal val="1+#ppt_w/2"/>
                                          </p:val>
                                        </p:tav>
                                        <p:tav tm="100000">
                                          <p:val>
                                            <p:strVal val="#ppt_x"/>
                                          </p:val>
                                        </p:tav>
                                      </p:tavLst>
                                    </p:anim>
                                    <p:anim calcmode="lin" valueType="num">
                                      <p:cBhvr additive="base">
                                        <p:cTn id="39"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p:bldP spid="33" grpId="0" animBg="1"/>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44">
            <a:extLst>
              <a:ext uri="{FF2B5EF4-FFF2-40B4-BE49-F238E27FC236}">
                <a16:creationId xmlns:a16="http://schemas.microsoft.com/office/drawing/2014/main" id="{E0501F12-7D30-0F46-93EB-5B28CEEFD374}"/>
              </a:ext>
            </a:extLst>
          </p:cNvPr>
          <p:cNvSpPr/>
          <p:nvPr/>
        </p:nvSpPr>
        <p:spPr>
          <a:xfrm>
            <a:off x="0" y="1394538"/>
            <a:ext cx="7655421" cy="4067421"/>
          </a:xfrm>
          <a:custGeom>
            <a:avLst/>
            <a:gdLst>
              <a:gd name="connsiteX0" fmla="*/ 0 w 4663256"/>
              <a:gd name="connsiteY0" fmla="*/ 0 h 3958520"/>
              <a:gd name="connsiteX1" fmla="*/ 4663256 w 4663256"/>
              <a:gd name="connsiteY1" fmla="*/ 0 h 3958520"/>
              <a:gd name="connsiteX2" fmla="*/ 4663256 w 4663256"/>
              <a:gd name="connsiteY2" fmla="*/ 3958520 h 3958520"/>
              <a:gd name="connsiteX3" fmla="*/ 0 w 4663256"/>
              <a:gd name="connsiteY3" fmla="*/ 3958520 h 3958520"/>
            </a:gdLst>
            <a:ahLst/>
            <a:cxnLst>
              <a:cxn ang="0">
                <a:pos x="connsiteX0" y="connsiteY0"/>
              </a:cxn>
              <a:cxn ang="0">
                <a:pos x="connsiteX1" y="connsiteY1"/>
              </a:cxn>
              <a:cxn ang="0">
                <a:pos x="connsiteX2" y="connsiteY2"/>
              </a:cxn>
              <a:cxn ang="0">
                <a:pos x="connsiteX3" y="connsiteY3"/>
              </a:cxn>
            </a:cxnLst>
            <a:rect l="l" t="t" r="r" b="b"/>
            <a:pathLst>
              <a:path w="4663256" h="3958520">
                <a:moveTo>
                  <a:pt x="0" y="0"/>
                </a:moveTo>
                <a:lnTo>
                  <a:pt x="4663256" y="0"/>
                </a:lnTo>
                <a:lnTo>
                  <a:pt x="4663256" y="3958520"/>
                </a:lnTo>
                <a:lnTo>
                  <a:pt x="0" y="3958520"/>
                </a:lnTo>
                <a:close/>
              </a:path>
            </a:pathLst>
          </a:custGeom>
          <a:blipFill dpi="0" rotWithShape="1">
            <a:blip r:embed="rId2">
              <a:alphaModFix amt="5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8E2295AE-2088-473C-B119-AF23921FBC86}"/>
              </a:ext>
            </a:extLst>
          </p:cNvPr>
          <p:cNvSpPr txBox="1"/>
          <p:nvPr/>
        </p:nvSpPr>
        <p:spPr>
          <a:xfrm>
            <a:off x="233166" y="2712391"/>
            <a:ext cx="2328727" cy="523220"/>
          </a:xfrm>
          <a:prstGeom prst="rect">
            <a:avLst/>
          </a:prstGeom>
          <a:noFill/>
        </p:spPr>
        <p:txBody>
          <a:bodyPr wrap="square" rtlCol="0">
            <a:spAutoFit/>
          </a:bodyPr>
          <a:lstStyle/>
          <a:p>
            <a:r>
              <a:rPr lang="ka-GE" sz="2800" dirty="0">
                <a:solidFill>
                  <a:schemeClr val="accent5">
                    <a:lumMod val="75000"/>
                  </a:schemeClr>
                </a:solidFill>
                <a:latin typeface="BPG DejaVu Sans" panose="020B0603030804020204" pitchFamily="34" charset="0"/>
              </a:rPr>
              <a:t>იმუნზიაცია</a:t>
            </a:r>
            <a:endParaRPr lang="en-US" sz="2800" dirty="0">
              <a:solidFill>
                <a:schemeClr val="accent5">
                  <a:lumMod val="75000"/>
                </a:schemeClr>
              </a:solidFill>
              <a:latin typeface="BPG DejaVu Sans" panose="020B0603030804020204" pitchFamily="34" charset="0"/>
            </a:endParaRPr>
          </a:p>
        </p:txBody>
      </p:sp>
      <p:sp>
        <p:nvSpPr>
          <p:cNvPr id="47" name="Rectangle 46">
            <a:extLst>
              <a:ext uri="{FF2B5EF4-FFF2-40B4-BE49-F238E27FC236}">
                <a16:creationId xmlns:a16="http://schemas.microsoft.com/office/drawing/2014/main" id="{35F24DE2-437F-4F08-A15D-D66189015634}"/>
              </a:ext>
            </a:extLst>
          </p:cNvPr>
          <p:cNvSpPr/>
          <p:nvPr/>
        </p:nvSpPr>
        <p:spPr>
          <a:xfrm>
            <a:off x="3001315" y="1394539"/>
            <a:ext cx="9213914" cy="4067420"/>
          </a:xfrm>
          <a:prstGeom prst="rect">
            <a:avLst/>
          </a:prstGeom>
          <a:gradFill>
            <a:gsLst>
              <a:gs pos="53000">
                <a:schemeClr val="accent1">
                  <a:lumMod val="20000"/>
                  <a:lumOff val="80000"/>
                </a:schemeClr>
              </a:gs>
              <a:gs pos="100000">
                <a:schemeClr val="bg1"/>
              </a:gs>
            </a:gsLst>
            <a:lin ang="18900000" scaled="1"/>
          </a:gra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oup 52">
            <a:extLst>
              <a:ext uri="{FF2B5EF4-FFF2-40B4-BE49-F238E27FC236}">
                <a16:creationId xmlns:a16="http://schemas.microsoft.com/office/drawing/2014/main" id="{10D99989-BA8C-4FEF-8F32-176CE3071581}"/>
              </a:ext>
            </a:extLst>
          </p:cNvPr>
          <p:cNvGrpSpPr/>
          <p:nvPr/>
        </p:nvGrpSpPr>
        <p:grpSpPr>
          <a:xfrm>
            <a:off x="10423569" y="1912120"/>
            <a:ext cx="916589" cy="800271"/>
            <a:chOff x="7894638" y="4051300"/>
            <a:chExt cx="2501900" cy="2184400"/>
          </a:xfrm>
          <a:solidFill>
            <a:schemeClr val="bg1">
              <a:alpha val="30000"/>
            </a:schemeClr>
          </a:solidFill>
        </p:grpSpPr>
        <p:sp>
          <p:nvSpPr>
            <p:cNvPr id="54" name="Freeform 13">
              <a:extLst>
                <a:ext uri="{FF2B5EF4-FFF2-40B4-BE49-F238E27FC236}">
                  <a16:creationId xmlns:a16="http://schemas.microsoft.com/office/drawing/2014/main" id="{194AF51D-624B-4DB2-923F-B2787D81BEEE}"/>
                </a:ext>
              </a:extLst>
            </p:cNvPr>
            <p:cNvSpPr>
              <a:spLocks/>
            </p:cNvSpPr>
            <p:nvPr/>
          </p:nvSpPr>
          <p:spPr bwMode="auto">
            <a:xfrm>
              <a:off x="8115301" y="4511675"/>
              <a:ext cx="153988" cy="212725"/>
            </a:xfrm>
            <a:custGeom>
              <a:avLst/>
              <a:gdLst>
                <a:gd name="T0" fmla="*/ 47 w 62"/>
                <a:gd name="T1" fmla="*/ 5 h 86"/>
                <a:gd name="T2" fmla="*/ 17 w 62"/>
                <a:gd name="T3" fmla="*/ 15 h 86"/>
                <a:gd name="T4" fmla="*/ 3 w 62"/>
                <a:gd name="T5" fmla="*/ 59 h 86"/>
                <a:gd name="T6" fmla="*/ 20 w 62"/>
                <a:gd name="T7" fmla="*/ 85 h 86"/>
                <a:gd name="T8" fmla="*/ 24 w 62"/>
                <a:gd name="T9" fmla="*/ 86 h 86"/>
                <a:gd name="T10" fmla="*/ 46 w 62"/>
                <a:gd name="T11" fmla="*/ 68 h 86"/>
                <a:gd name="T12" fmla="*/ 57 w 62"/>
                <a:gd name="T13" fmla="*/ 34 h 86"/>
                <a:gd name="T14" fmla="*/ 47 w 62"/>
                <a:gd name="T15" fmla="*/ 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6">
                  <a:moveTo>
                    <a:pt x="47" y="5"/>
                  </a:moveTo>
                  <a:cubicBezTo>
                    <a:pt x="36" y="0"/>
                    <a:pt x="22" y="4"/>
                    <a:pt x="17" y="15"/>
                  </a:cubicBezTo>
                  <a:cubicBezTo>
                    <a:pt x="11" y="29"/>
                    <a:pt x="6" y="44"/>
                    <a:pt x="3" y="59"/>
                  </a:cubicBezTo>
                  <a:cubicBezTo>
                    <a:pt x="0" y="71"/>
                    <a:pt x="8" y="83"/>
                    <a:pt x="20" y="85"/>
                  </a:cubicBezTo>
                  <a:cubicBezTo>
                    <a:pt x="22" y="85"/>
                    <a:pt x="23" y="86"/>
                    <a:pt x="24" y="86"/>
                  </a:cubicBezTo>
                  <a:cubicBezTo>
                    <a:pt x="35" y="86"/>
                    <a:pt x="44" y="78"/>
                    <a:pt x="46" y="68"/>
                  </a:cubicBezTo>
                  <a:cubicBezTo>
                    <a:pt x="48" y="56"/>
                    <a:pt x="52" y="45"/>
                    <a:pt x="57" y="34"/>
                  </a:cubicBezTo>
                  <a:cubicBezTo>
                    <a:pt x="62" y="23"/>
                    <a:pt x="58" y="10"/>
                    <a:pt x="4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C15E136D-BF3B-43A6-A15C-2F6ED1273CBB}"/>
                </a:ext>
              </a:extLst>
            </p:cNvPr>
            <p:cNvSpPr>
              <a:spLocks/>
            </p:cNvSpPr>
            <p:nvPr/>
          </p:nvSpPr>
          <p:spPr bwMode="auto">
            <a:xfrm>
              <a:off x="8264526" y="4254500"/>
              <a:ext cx="460375" cy="222250"/>
            </a:xfrm>
            <a:custGeom>
              <a:avLst/>
              <a:gdLst>
                <a:gd name="T0" fmla="*/ 166 w 186"/>
                <a:gd name="T1" fmla="*/ 10 h 90"/>
                <a:gd name="T2" fmla="*/ 11 w 186"/>
                <a:gd name="T3" fmla="*/ 51 h 90"/>
                <a:gd name="T4" fmla="*/ 8 w 186"/>
                <a:gd name="T5" fmla="*/ 82 h 90"/>
                <a:gd name="T6" fmla="*/ 25 w 186"/>
                <a:gd name="T7" fmla="*/ 90 h 90"/>
                <a:gd name="T8" fmla="*/ 39 w 186"/>
                <a:gd name="T9" fmla="*/ 86 h 90"/>
                <a:gd name="T10" fmla="*/ 159 w 186"/>
                <a:gd name="T11" fmla="*/ 53 h 90"/>
                <a:gd name="T12" fmla="*/ 184 w 186"/>
                <a:gd name="T13" fmla="*/ 35 h 90"/>
                <a:gd name="T14" fmla="*/ 166 w 186"/>
                <a:gd name="T15" fmla="*/ 1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0">
                  <a:moveTo>
                    <a:pt x="166" y="10"/>
                  </a:moveTo>
                  <a:cubicBezTo>
                    <a:pt x="113" y="0"/>
                    <a:pt x="55" y="16"/>
                    <a:pt x="11" y="51"/>
                  </a:cubicBezTo>
                  <a:cubicBezTo>
                    <a:pt x="2" y="59"/>
                    <a:pt x="0" y="73"/>
                    <a:pt x="8" y="82"/>
                  </a:cubicBezTo>
                  <a:cubicBezTo>
                    <a:pt x="12" y="88"/>
                    <a:pt x="18" y="90"/>
                    <a:pt x="25" y="90"/>
                  </a:cubicBezTo>
                  <a:cubicBezTo>
                    <a:pt x="30" y="90"/>
                    <a:pt x="35" y="89"/>
                    <a:pt x="39" y="86"/>
                  </a:cubicBezTo>
                  <a:cubicBezTo>
                    <a:pt x="73" y="58"/>
                    <a:pt x="118" y="46"/>
                    <a:pt x="159" y="53"/>
                  </a:cubicBezTo>
                  <a:cubicBezTo>
                    <a:pt x="170" y="55"/>
                    <a:pt x="182" y="47"/>
                    <a:pt x="184" y="35"/>
                  </a:cubicBezTo>
                  <a:cubicBezTo>
                    <a:pt x="186" y="23"/>
                    <a:pt x="178" y="12"/>
                    <a:pt x="16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B4F33B8E-9ADD-4606-9ED4-2430800D86CA}"/>
                </a:ext>
              </a:extLst>
            </p:cNvPr>
            <p:cNvSpPr>
              <a:spLocks noEditPoints="1"/>
            </p:cNvSpPr>
            <p:nvPr/>
          </p:nvSpPr>
          <p:spPr bwMode="auto">
            <a:xfrm>
              <a:off x="7894638" y="4051300"/>
              <a:ext cx="2501900" cy="2184400"/>
            </a:xfrm>
            <a:custGeom>
              <a:avLst/>
              <a:gdLst>
                <a:gd name="T0" fmla="*/ 729 w 1009"/>
                <a:gd name="T1" fmla="*/ 0 h 883"/>
                <a:gd name="T2" fmla="*/ 505 w 1009"/>
                <a:gd name="T3" fmla="*/ 150 h 883"/>
                <a:gd name="T4" fmla="*/ 281 w 1009"/>
                <a:gd name="T5" fmla="*/ 0 h 883"/>
                <a:gd name="T6" fmla="*/ 0 w 1009"/>
                <a:gd name="T7" fmla="*/ 281 h 883"/>
                <a:gd name="T8" fmla="*/ 249 w 1009"/>
                <a:gd name="T9" fmla="*/ 698 h 883"/>
                <a:gd name="T10" fmla="*/ 504 w 1009"/>
                <a:gd name="T11" fmla="*/ 883 h 883"/>
                <a:gd name="T12" fmla="*/ 516 w 1009"/>
                <a:gd name="T13" fmla="*/ 880 h 883"/>
                <a:gd name="T14" fmla="*/ 930 w 1009"/>
                <a:gd name="T15" fmla="*/ 508 h 883"/>
                <a:gd name="T16" fmla="*/ 921 w 1009"/>
                <a:gd name="T17" fmla="*/ 76 h 883"/>
                <a:gd name="T18" fmla="*/ 505 w 1009"/>
                <a:gd name="T19" fmla="*/ 836 h 883"/>
                <a:gd name="T20" fmla="*/ 174 w 1009"/>
                <a:gd name="T21" fmla="*/ 504 h 883"/>
                <a:gd name="T22" fmla="*/ 217 w 1009"/>
                <a:gd name="T23" fmla="*/ 405 h 883"/>
                <a:gd name="T24" fmla="*/ 294 w 1009"/>
                <a:gd name="T25" fmla="*/ 616 h 883"/>
                <a:gd name="T26" fmla="*/ 369 w 1009"/>
                <a:gd name="T27" fmla="*/ 357 h 883"/>
                <a:gd name="T28" fmla="*/ 458 w 1009"/>
                <a:gd name="T29" fmla="*/ 726 h 883"/>
                <a:gd name="T30" fmla="*/ 480 w 1009"/>
                <a:gd name="T31" fmla="*/ 710 h 883"/>
                <a:gd name="T32" fmla="*/ 600 w 1009"/>
                <a:gd name="T33" fmla="*/ 551 h 883"/>
                <a:gd name="T34" fmla="*/ 641 w 1009"/>
                <a:gd name="T35" fmla="*/ 550 h 883"/>
                <a:gd name="T36" fmla="*/ 723 w 1009"/>
                <a:gd name="T37" fmla="*/ 464 h 883"/>
                <a:gd name="T38" fmla="*/ 723 w 1009"/>
                <a:gd name="T39" fmla="*/ 420 h 883"/>
                <a:gd name="T40" fmla="*/ 637 w 1009"/>
                <a:gd name="T41" fmla="*/ 434 h 883"/>
                <a:gd name="T42" fmla="*/ 571 w 1009"/>
                <a:gd name="T43" fmla="*/ 372 h 883"/>
                <a:gd name="T44" fmla="*/ 530 w 1009"/>
                <a:gd name="T45" fmla="*/ 375 h 883"/>
                <a:gd name="T46" fmla="*/ 392 w 1009"/>
                <a:gd name="T47" fmla="*/ 245 h 883"/>
                <a:gd name="T48" fmla="*/ 371 w 1009"/>
                <a:gd name="T49" fmla="*/ 227 h 883"/>
                <a:gd name="T50" fmla="*/ 291 w 1009"/>
                <a:gd name="T51" fmla="*/ 504 h 883"/>
                <a:gd name="T52" fmla="*/ 217 w 1009"/>
                <a:gd name="T53" fmla="*/ 300 h 883"/>
                <a:gd name="T54" fmla="*/ 195 w 1009"/>
                <a:gd name="T55" fmla="*/ 316 h 883"/>
                <a:gd name="T56" fmla="*/ 101 w 1009"/>
                <a:gd name="T57" fmla="*/ 460 h 883"/>
                <a:gd name="T58" fmla="*/ 281 w 1009"/>
                <a:gd name="T59" fmla="*/ 44 h 883"/>
                <a:gd name="T60" fmla="*/ 495 w 1009"/>
                <a:gd name="T61" fmla="*/ 241 h 883"/>
                <a:gd name="T62" fmla="*/ 520 w 1009"/>
                <a:gd name="T63" fmla="*/ 237 h 883"/>
                <a:gd name="T64" fmla="*/ 729 w 1009"/>
                <a:gd name="T65" fmla="*/ 44 h 883"/>
                <a:gd name="T66" fmla="*/ 732 w 1009"/>
                <a:gd name="T67" fmla="*/ 66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9" h="883">
                  <a:moveTo>
                    <a:pt x="921" y="76"/>
                  </a:moveTo>
                  <a:cubicBezTo>
                    <a:pt x="868" y="28"/>
                    <a:pt x="798" y="0"/>
                    <a:pt x="729" y="0"/>
                  </a:cubicBezTo>
                  <a:cubicBezTo>
                    <a:pt x="672" y="0"/>
                    <a:pt x="620" y="18"/>
                    <a:pt x="578" y="52"/>
                  </a:cubicBezTo>
                  <a:cubicBezTo>
                    <a:pt x="547" y="77"/>
                    <a:pt x="522" y="110"/>
                    <a:pt x="505" y="150"/>
                  </a:cubicBezTo>
                  <a:cubicBezTo>
                    <a:pt x="487" y="110"/>
                    <a:pt x="462" y="77"/>
                    <a:pt x="432" y="52"/>
                  </a:cubicBezTo>
                  <a:cubicBezTo>
                    <a:pt x="389" y="18"/>
                    <a:pt x="337" y="0"/>
                    <a:pt x="281" y="0"/>
                  </a:cubicBezTo>
                  <a:cubicBezTo>
                    <a:pt x="211" y="0"/>
                    <a:pt x="141" y="28"/>
                    <a:pt x="89" y="76"/>
                  </a:cubicBezTo>
                  <a:cubicBezTo>
                    <a:pt x="32" y="129"/>
                    <a:pt x="0" y="202"/>
                    <a:pt x="0" y="281"/>
                  </a:cubicBezTo>
                  <a:cubicBezTo>
                    <a:pt x="0" y="353"/>
                    <a:pt x="27" y="429"/>
                    <a:pt x="79" y="508"/>
                  </a:cubicBezTo>
                  <a:cubicBezTo>
                    <a:pt x="120" y="570"/>
                    <a:pt x="177" y="634"/>
                    <a:pt x="249" y="698"/>
                  </a:cubicBezTo>
                  <a:cubicBezTo>
                    <a:pt x="369" y="806"/>
                    <a:pt x="488" y="877"/>
                    <a:pt x="493" y="880"/>
                  </a:cubicBezTo>
                  <a:cubicBezTo>
                    <a:pt x="496" y="882"/>
                    <a:pt x="500" y="883"/>
                    <a:pt x="504" y="883"/>
                  </a:cubicBezTo>
                  <a:cubicBezTo>
                    <a:pt x="504" y="883"/>
                    <a:pt x="505" y="883"/>
                    <a:pt x="505" y="883"/>
                  </a:cubicBezTo>
                  <a:cubicBezTo>
                    <a:pt x="509" y="883"/>
                    <a:pt x="513" y="882"/>
                    <a:pt x="516" y="880"/>
                  </a:cubicBezTo>
                  <a:cubicBezTo>
                    <a:pt x="521" y="877"/>
                    <a:pt x="640" y="806"/>
                    <a:pt x="761" y="698"/>
                  </a:cubicBezTo>
                  <a:cubicBezTo>
                    <a:pt x="832" y="634"/>
                    <a:pt x="889" y="570"/>
                    <a:pt x="930" y="508"/>
                  </a:cubicBezTo>
                  <a:cubicBezTo>
                    <a:pt x="983" y="429"/>
                    <a:pt x="1009" y="353"/>
                    <a:pt x="1009" y="281"/>
                  </a:cubicBezTo>
                  <a:cubicBezTo>
                    <a:pt x="1009" y="202"/>
                    <a:pt x="978" y="129"/>
                    <a:pt x="921" y="76"/>
                  </a:cubicBezTo>
                  <a:close/>
                  <a:moveTo>
                    <a:pt x="732" y="665"/>
                  </a:moveTo>
                  <a:cubicBezTo>
                    <a:pt x="635" y="752"/>
                    <a:pt x="537" y="815"/>
                    <a:pt x="505" y="836"/>
                  </a:cubicBezTo>
                  <a:cubicBezTo>
                    <a:pt x="455" y="804"/>
                    <a:pt x="249" y="670"/>
                    <a:pt x="130" y="504"/>
                  </a:cubicBezTo>
                  <a:cubicBezTo>
                    <a:pt x="174" y="504"/>
                    <a:pt x="174" y="504"/>
                    <a:pt x="174" y="504"/>
                  </a:cubicBezTo>
                  <a:cubicBezTo>
                    <a:pt x="184" y="504"/>
                    <a:pt x="193" y="497"/>
                    <a:pt x="195" y="488"/>
                  </a:cubicBezTo>
                  <a:cubicBezTo>
                    <a:pt x="217" y="405"/>
                    <a:pt x="217" y="405"/>
                    <a:pt x="217" y="405"/>
                  </a:cubicBezTo>
                  <a:cubicBezTo>
                    <a:pt x="273" y="600"/>
                    <a:pt x="273" y="600"/>
                    <a:pt x="273" y="600"/>
                  </a:cubicBezTo>
                  <a:cubicBezTo>
                    <a:pt x="275" y="610"/>
                    <a:pt x="284" y="616"/>
                    <a:pt x="294" y="616"/>
                  </a:cubicBezTo>
                  <a:cubicBezTo>
                    <a:pt x="304" y="616"/>
                    <a:pt x="313" y="608"/>
                    <a:pt x="315" y="599"/>
                  </a:cubicBezTo>
                  <a:cubicBezTo>
                    <a:pt x="369" y="357"/>
                    <a:pt x="369" y="357"/>
                    <a:pt x="369" y="357"/>
                  </a:cubicBezTo>
                  <a:cubicBezTo>
                    <a:pt x="437" y="708"/>
                    <a:pt x="437" y="708"/>
                    <a:pt x="437" y="708"/>
                  </a:cubicBezTo>
                  <a:cubicBezTo>
                    <a:pt x="439" y="718"/>
                    <a:pt x="448" y="726"/>
                    <a:pt x="458" y="726"/>
                  </a:cubicBezTo>
                  <a:cubicBezTo>
                    <a:pt x="458" y="726"/>
                    <a:pt x="459" y="726"/>
                    <a:pt x="459" y="726"/>
                  </a:cubicBezTo>
                  <a:cubicBezTo>
                    <a:pt x="469" y="726"/>
                    <a:pt x="477" y="720"/>
                    <a:pt x="480" y="710"/>
                  </a:cubicBezTo>
                  <a:cubicBezTo>
                    <a:pt x="555" y="446"/>
                    <a:pt x="555" y="446"/>
                    <a:pt x="555" y="446"/>
                  </a:cubicBezTo>
                  <a:cubicBezTo>
                    <a:pt x="600" y="551"/>
                    <a:pt x="600" y="551"/>
                    <a:pt x="600" y="551"/>
                  </a:cubicBezTo>
                  <a:cubicBezTo>
                    <a:pt x="604" y="559"/>
                    <a:pt x="612" y="565"/>
                    <a:pt x="621" y="564"/>
                  </a:cubicBezTo>
                  <a:cubicBezTo>
                    <a:pt x="630" y="564"/>
                    <a:pt x="638" y="558"/>
                    <a:pt x="641" y="550"/>
                  </a:cubicBezTo>
                  <a:cubicBezTo>
                    <a:pt x="673" y="464"/>
                    <a:pt x="673" y="464"/>
                    <a:pt x="673" y="464"/>
                  </a:cubicBezTo>
                  <a:cubicBezTo>
                    <a:pt x="723" y="464"/>
                    <a:pt x="723" y="464"/>
                    <a:pt x="723" y="464"/>
                  </a:cubicBezTo>
                  <a:cubicBezTo>
                    <a:pt x="735" y="464"/>
                    <a:pt x="745" y="454"/>
                    <a:pt x="745" y="442"/>
                  </a:cubicBezTo>
                  <a:cubicBezTo>
                    <a:pt x="745" y="430"/>
                    <a:pt x="735" y="420"/>
                    <a:pt x="723" y="420"/>
                  </a:cubicBezTo>
                  <a:cubicBezTo>
                    <a:pt x="657" y="420"/>
                    <a:pt x="657" y="420"/>
                    <a:pt x="657" y="420"/>
                  </a:cubicBezTo>
                  <a:cubicBezTo>
                    <a:pt x="648" y="420"/>
                    <a:pt x="640" y="425"/>
                    <a:pt x="637" y="434"/>
                  </a:cubicBezTo>
                  <a:cubicBezTo>
                    <a:pt x="619" y="483"/>
                    <a:pt x="619" y="483"/>
                    <a:pt x="619" y="483"/>
                  </a:cubicBezTo>
                  <a:cubicBezTo>
                    <a:pt x="571" y="372"/>
                    <a:pt x="571" y="372"/>
                    <a:pt x="571" y="372"/>
                  </a:cubicBezTo>
                  <a:cubicBezTo>
                    <a:pt x="567" y="364"/>
                    <a:pt x="559" y="358"/>
                    <a:pt x="549" y="359"/>
                  </a:cubicBezTo>
                  <a:cubicBezTo>
                    <a:pt x="540" y="359"/>
                    <a:pt x="532" y="366"/>
                    <a:pt x="530" y="375"/>
                  </a:cubicBezTo>
                  <a:cubicBezTo>
                    <a:pt x="463" y="609"/>
                    <a:pt x="463" y="609"/>
                    <a:pt x="463" y="609"/>
                  </a:cubicBezTo>
                  <a:cubicBezTo>
                    <a:pt x="392" y="245"/>
                    <a:pt x="392" y="245"/>
                    <a:pt x="392" y="245"/>
                  </a:cubicBezTo>
                  <a:cubicBezTo>
                    <a:pt x="390" y="235"/>
                    <a:pt x="382" y="228"/>
                    <a:pt x="371" y="228"/>
                  </a:cubicBezTo>
                  <a:cubicBezTo>
                    <a:pt x="371" y="228"/>
                    <a:pt x="371" y="227"/>
                    <a:pt x="371" y="227"/>
                  </a:cubicBezTo>
                  <a:cubicBezTo>
                    <a:pt x="361" y="227"/>
                    <a:pt x="352" y="235"/>
                    <a:pt x="349" y="245"/>
                  </a:cubicBezTo>
                  <a:cubicBezTo>
                    <a:pt x="291" y="504"/>
                    <a:pt x="291" y="504"/>
                    <a:pt x="291" y="504"/>
                  </a:cubicBezTo>
                  <a:cubicBezTo>
                    <a:pt x="238" y="316"/>
                    <a:pt x="238" y="316"/>
                    <a:pt x="238" y="316"/>
                  </a:cubicBezTo>
                  <a:cubicBezTo>
                    <a:pt x="235" y="307"/>
                    <a:pt x="226" y="300"/>
                    <a:pt x="217" y="300"/>
                  </a:cubicBezTo>
                  <a:cubicBezTo>
                    <a:pt x="216" y="300"/>
                    <a:pt x="216" y="300"/>
                    <a:pt x="216" y="300"/>
                  </a:cubicBezTo>
                  <a:cubicBezTo>
                    <a:pt x="207" y="300"/>
                    <a:pt x="198" y="307"/>
                    <a:pt x="195" y="316"/>
                  </a:cubicBezTo>
                  <a:cubicBezTo>
                    <a:pt x="157" y="460"/>
                    <a:pt x="157" y="460"/>
                    <a:pt x="157" y="460"/>
                  </a:cubicBezTo>
                  <a:cubicBezTo>
                    <a:pt x="101" y="460"/>
                    <a:pt x="101" y="460"/>
                    <a:pt x="101" y="460"/>
                  </a:cubicBezTo>
                  <a:cubicBezTo>
                    <a:pt x="66" y="402"/>
                    <a:pt x="44" y="342"/>
                    <a:pt x="44" y="281"/>
                  </a:cubicBezTo>
                  <a:cubicBezTo>
                    <a:pt x="44" y="135"/>
                    <a:pt x="167" y="44"/>
                    <a:pt x="281" y="44"/>
                  </a:cubicBezTo>
                  <a:cubicBezTo>
                    <a:pt x="382" y="44"/>
                    <a:pt x="457" y="111"/>
                    <a:pt x="483" y="224"/>
                  </a:cubicBezTo>
                  <a:cubicBezTo>
                    <a:pt x="484" y="232"/>
                    <a:pt x="488" y="238"/>
                    <a:pt x="495" y="241"/>
                  </a:cubicBezTo>
                  <a:cubicBezTo>
                    <a:pt x="503" y="245"/>
                    <a:pt x="512" y="244"/>
                    <a:pt x="519" y="238"/>
                  </a:cubicBezTo>
                  <a:cubicBezTo>
                    <a:pt x="520" y="237"/>
                    <a:pt x="520" y="237"/>
                    <a:pt x="520" y="237"/>
                  </a:cubicBezTo>
                  <a:cubicBezTo>
                    <a:pt x="523" y="234"/>
                    <a:pt x="525" y="230"/>
                    <a:pt x="527" y="226"/>
                  </a:cubicBezTo>
                  <a:cubicBezTo>
                    <a:pt x="551" y="112"/>
                    <a:pt x="627" y="44"/>
                    <a:pt x="729" y="44"/>
                  </a:cubicBezTo>
                  <a:cubicBezTo>
                    <a:pt x="842" y="44"/>
                    <a:pt x="965" y="135"/>
                    <a:pt x="965" y="281"/>
                  </a:cubicBezTo>
                  <a:cubicBezTo>
                    <a:pt x="965" y="425"/>
                    <a:pt x="838" y="569"/>
                    <a:pt x="732" y="6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1434E0F5-29C3-4366-827A-773719CC3DAD}"/>
                </a:ext>
              </a:extLst>
            </p:cNvPr>
            <p:cNvSpPr>
              <a:spLocks/>
            </p:cNvSpPr>
            <p:nvPr/>
          </p:nvSpPr>
          <p:spPr bwMode="auto">
            <a:xfrm>
              <a:off x="9798051" y="5091113"/>
              <a:ext cx="141288" cy="107950"/>
            </a:xfrm>
            <a:custGeom>
              <a:avLst/>
              <a:gdLst>
                <a:gd name="T0" fmla="*/ 29 w 57"/>
                <a:gd name="T1" fmla="*/ 0 h 44"/>
                <a:gd name="T2" fmla="*/ 29 w 57"/>
                <a:gd name="T3" fmla="*/ 44 h 44"/>
                <a:gd name="T4" fmla="*/ 29 w 57"/>
                <a:gd name="T5" fmla="*/ 0 h 44"/>
              </a:gdLst>
              <a:ahLst/>
              <a:cxnLst>
                <a:cxn ang="0">
                  <a:pos x="T0" y="T1"/>
                </a:cxn>
                <a:cxn ang="0">
                  <a:pos x="T2" y="T3"/>
                </a:cxn>
                <a:cxn ang="0">
                  <a:pos x="T4" y="T5"/>
                </a:cxn>
              </a:cxnLst>
              <a:rect l="0" t="0" r="r" b="b"/>
              <a:pathLst>
                <a:path w="57" h="44">
                  <a:moveTo>
                    <a:pt x="29" y="0"/>
                  </a:moveTo>
                  <a:cubicBezTo>
                    <a:pt x="0" y="0"/>
                    <a:pt x="0" y="44"/>
                    <a:pt x="29" y="44"/>
                  </a:cubicBezTo>
                  <a:cubicBezTo>
                    <a:pt x="57" y="44"/>
                    <a:pt x="57"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TextBox 57">
            <a:extLst>
              <a:ext uri="{FF2B5EF4-FFF2-40B4-BE49-F238E27FC236}">
                <a16:creationId xmlns:a16="http://schemas.microsoft.com/office/drawing/2014/main" id="{473DD7CC-CA10-44AA-91EE-401373FC62D9}"/>
              </a:ext>
            </a:extLst>
          </p:cNvPr>
          <p:cNvSpPr txBox="1"/>
          <p:nvPr/>
        </p:nvSpPr>
        <p:spPr>
          <a:xfrm>
            <a:off x="3085693" y="1712117"/>
            <a:ext cx="8611181" cy="3046988"/>
          </a:xfrm>
          <a:prstGeom prst="rect">
            <a:avLst/>
          </a:prstGeom>
          <a:noFill/>
        </p:spPr>
        <p:txBody>
          <a:bodyPr wrap="square" rtlCol="0">
            <a:spAutoFit/>
          </a:bodyPr>
          <a:lstStyle>
            <a:defPPr>
              <a:defRPr lang="en-US"/>
            </a:defPPr>
            <a:lvl1pPr marL="285750" indent="-285750">
              <a:spcBef>
                <a:spcPts val="1200"/>
              </a:spcBef>
              <a:buFont typeface="Arial" panose="020B0604020202020204" pitchFamily="34" charset="0"/>
              <a:buChar char="•"/>
              <a:defRPr sz="1400" b="1">
                <a:solidFill>
                  <a:schemeClr val="bg1"/>
                </a:solidFill>
                <a:latin typeface="BPG DejaVu Sans" panose="020B0603030804020204" pitchFamily="34" charset="0"/>
              </a:defRPr>
            </a:lvl1pPr>
            <a:lvl2pPr marL="742950" lvl="1" indent="-285750">
              <a:spcBef>
                <a:spcPts val="1200"/>
              </a:spcBef>
              <a:buFont typeface="Arial" panose="020B0604020202020204" pitchFamily="34" charset="0"/>
              <a:buChar char="•"/>
              <a:defRPr sz="1400">
                <a:solidFill>
                  <a:schemeClr val="bg1"/>
                </a:solidFill>
                <a:latin typeface="BPG DejaVu Sans" panose="020B0603030804020204" pitchFamily="34" charset="0"/>
              </a:defRPr>
            </a:lvl2pPr>
          </a:lstStyle>
          <a:p>
            <a:r>
              <a:rPr lang="ka-GE" sz="1800" dirty="0">
                <a:solidFill>
                  <a:schemeClr val="accent5">
                    <a:lumMod val="75000"/>
                  </a:schemeClr>
                </a:solidFill>
              </a:rPr>
              <a:t>იმუნიზაციის პროგრამის გაფართოვება: </a:t>
            </a:r>
          </a:p>
          <a:p>
            <a:pPr lvl="1"/>
            <a:r>
              <a:rPr lang="ka-GE" sz="1800" dirty="0">
                <a:solidFill>
                  <a:schemeClr val="accent5">
                    <a:lumMod val="75000"/>
                  </a:schemeClr>
                </a:solidFill>
              </a:rPr>
              <a:t>პაპილომავირუსის საწინააღმდეგო აცრის დანერგვა 10-11-12 წლის ასაკის გოგონებში</a:t>
            </a:r>
          </a:p>
          <a:p>
            <a:pPr lvl="1"/>
            <a:r>
              <a:rPr lang="ka-GE" sz="1800" dirty="0">
                <a:solidFill>
                  <a:schemeClr val="accent5">
                    <a:lumMod val="75000"/>
                  </a:schemeClr>
                </a:solidFill>
              </a:rPr>
              <a:t>გრიპის ვაქცინის შესყიდვის მოცულობების გაზრდა</a:t>
            </a:r>
          </a:p>
          <a:p>
            <a:pPr lvl="2">
              <a:buFont typeface="Wingdings" panose="05000000000000000000" pitchFamily="2" charset="2"/>
              <a:buChar char="ü"/>
            </a:pPr>
            <a:r>
              <a:rPr lang="ka-GE" dirty="0">
                <a:solidFill>
                  <a:schemeClr val="accent5">
                    <a:lumMod val="75000"/>
                  </a:schemeClr>
                </a:solidFill>
                <a:latin typeface="BPG DejaVu Sans" panose="020B0603030804020204" pitchFamily="34" charset="0"/>
              </a:rPr>
              <a:t>2018 წელთან შედარებით 2.5-ჯერ მეტი და შეადგინა 100 ათასი დოზა, მიმდინარე წელს უკვე შესყიდულია 135 ათასი დოზა და დამატებით ხდება 100 ათასი დოზის შესყიდვა </a:t>
            </a:r>
          </a:p>
          <a:p>
            <a:pPr lvl="1"/>
            <a:r>
              <a:rPr lang="ka-GE" sz="1800" dirty="0">
                <a:solidFill>
                  <a:schemeClr val="accent5">
                    <a:lumMod val="75000"/>
                  </a:schemeClr>
                </a:solidFill>
              </a:rPr>
              <a:t>2020 წლიდან პნევმონიის ვაქცინაციის დანერგვა 65 წლის ზემოთ პირებში</a:t>
            </a:r>
          </a:p>
        </p:txBody>
      </p:sp>
    </p:spTree>
    <p:extLst>
      <p:ext uri="{BB962C8B-B14F-4D97-AF65-F5344CB8AC3E}">
        <p14:creationId xmlns:p14="http://schemas.microsoft.com/office/powerpoint/2010/main" val="3675140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1+#ppt_w/2"/>
                                          </p:val>
                                        </p:tav>
                                        <p:tav tm="100000">
                                          <p:val>
                                            <p:strVal val="#ppt_x"/>
                                          </p:val>
                                        </p:tav>
                                      </p:tavLst>
                                    </p:anim>
                                    <p:anim calcmode="lin" valueType="num">
                                      <p:cBhvr additive="base">
                                        <p:cTn id="8" dur="750" fill="hold"/>
                                        <p:tgtEl>
                                          <p:spTgt spid="4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750" fill="hold"/>
                                        <p:tgtEl>
                                          <p:spTgt spid="50"/>
                                        </p:tgtEl>
                                        <p:attrNameLst>
                                          <p:attrName>ppt_x</p:attrName>
                                        </p:attrNameLst>
                                      </p:cBhvr>
                                      <p:tavLst>
                                        <p:tav tm="0">
                                          <p:val>
                                            <p:strVal val="1+#ppt_w/2"/>
                                          </p:val>
                                        </p:tav>
                                        <p:tav tm="100000">
                                          <p:val>
                                            <p:strVal val="#ppt_x"/>
                                          </p:val>
                                        </p:tav>
                                      </p:tavLst>
                                    </p:anim>
                                    <p:anim calcmode="lin" valueType="num">
                                      <p:cBhvr additive="base">
                                        <p:cTn id="15" dur="750" fill="hold"/>
                                        <p:tgtEl>
                                          <p:spTgt spid="50"/>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0"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44">
            <a:extLst>
              <a:ext uri="{FF2B5EF4-FFF2-40B4-BE49-F238E27FC236}">
                <a16:creationId xmlns:a16="http://schemas.microsoft.com/office/drawing/2014/main" id="{E0501F12-7D30-0F46-93EB-5B28CEEFD374}"/>
              </a:ext>
            </a:extLst>
          </p:cNvPr>
          <p:cNvSpPr/>
          <p:nvPr/>
        </p:nvSpPr>
        <p:spPr>
          <a:xfrm>
            <a:off x="0" y="0"/>
            <a:ext cx="7655421" cy="6858000"/>
          </a:xfrm>
          <a:custGeom>
            <a:avLst/>
            <a:gdLst>
              <a:gd name="connsiteX0" fmla="*/ 0 w 4663256"/>
              <a:gd name="connsiteY0" fmla="*/ 0 h 3958520"/>
              <a:gd name="connsiteX1" fmla="*/ 4663256 w 4663256"/>
              <a:gd name="connsiteY1" fmla="*/ 0 h 3958520"/>
              <a:gd name="connsiteX2" fmla="*/ 4663256 w 4663256"/>
              <a:gd name="connsiteY2" fmla="*/ 3958520 h 3958520"/>
              <a:gd name="connsiteX3" fmla="*/ 0 w 4663256"/>
              <a:gd name="connsiteY3" fmla="*/ 3958520 h 3958520"/>
            </a:gdLst>
            <a:ahLst/>
            <a:cxnLst>
              <a:cxn ang="0">
                <a:pos x="connsiteX0" y="connsiteY0"/>
              </a:cxn>
              <a:cxn ang="0">
                <a:pos x="connsiteX1" y="connsiteY1"/>
              </a:cxn>
              <a:cxn ang="0">
                <a:pos x="connsiteX2" y="connsiteY2"/>
              </a:cxn>
              <a:cxn ang="0">
                <a:pos x="connsiteX3" y="connsiteY3"/>
              </a:cxn>
            </a:cxnLst>
            <a:rect l="l" t="t" r="r" b="b"/>
            <a:pathLst>
              <a:path w="4663256" h="3958520">
                <a:moveTo>
                  <a:pt x="0" y="0"/>
                </a:moveTo>
                <a:lnTo>
                  <a:pt x="4663256" y="0"/>
                </a:lnTo>
                <a:lnTo>
                  <a:pt x="4663256" y="3958520"/>
                </a:lnTo>
                <a:lnTo>
                  <a:pt x="0" y="3958520"/>
                </a:lnTo>
                <a:close/>
              </a:path>
            </a:pathLst>
          </a:custGeom>
          <a:blipFill dpi="0" rotWithShape="1">
            <a:blip r:embed="rId3">
              <a:alphaModFix amt="5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8E2295AE-2088-473C-B119-AF23921FBC86}"/>
              </a:ext>
            </a:extLst>
          </p:cNvPr>
          <p:cNvSpPr txBox="1"/>
          <p:nvPr/>
        </p:nvSpPr>
        <p:spPr>
          <a:xfrm>
            <a:off x="13200" y="2549282"/>
            <a:ext cx="2850316" cy="1200329"/>
          </a:xfrm>
          <a:prstGeom prst="rect">
            <a:avLst/>
          </a:prstGeom>
          <a:noFill/>
        </p:spPr>
        <p:txBody>
          <a:bodyPr wrap="square" rtlCol="0">
            <a:spAutoFit/>
          </a:bodyPr>
          <a:lstStyle/>
          <a:p>
            <a:r>
              <a:rPr lang="ka-GE" sz="2400" dirty="0" smtClean="0">
                <a:solidFill>
                  <a:schemeClr val="tx2">
                    <a:lumMod val="75000"/>
                  </a:schemeClr>
                </a:solidFill>
                <a:latin typeface="BPG DejaVu Sans" panose="020B0603030804020204" pitchFamily="34" charset="0"/>
              </a:rPr>
              <a:t>ონკოლოგიური დაავადებების მართვა</a:t>
            </a:r>
            <a:endParaRPr lang="en-US" sz="2400" dirty="0">
              <a:solidFill>
                <a:schemeClr val="tx1">
                  <a:lumMod val="65000"/>
                  <a:lumOff val="35000"/>
                </a:schemeClr>
              </a:solidFill>
              <a:latin typeface="BPG DejaVu Sans" panose="020B0603030804020204" pitchFamily="34" charset="0"/>
            </a:endParaRPr>
          </a:p>
        </p:txBody>
      </p:sp>
      <p:sp>
        <p:nvSpPr>
          <p:cNvPr id="47" name="Rectangle 46">
            <a:extLst>
              <a:ext uri="{FF2B5EF4-FFF2-40B4-BE49-F238E27FC236}">
                <a16:creationId xmlns:a16="http://schemas.microsoft.com/office/drawing/2014/main" id="{35F24DE2-437F-4F08-A15D-D66189015634}"/>
              </a:ext>
            </a:extLst>
          </p:cNvPr>
          <p:cNvSpPr/>
          <p:nvPr/>
        </p:nvSpPr>
        <p:spPr>
          <a:xfrm>
            <a:off x="2261937" y="0"/>
            <a:ext cx="10000441" cy="6858000"/>
          </a:xfrm>
          <a:prstGeom prst="rect">
            <a:avLst/>
          </a:prstGeom>
          <a:gradFill>
            <a:gsLst>
              <a:gs pos="53000">
                <a:schemeClr val="accent1">
                  <a:lumMod val="20000"/>
                  <a:lumOff val="80000"/>
                </a:schemeClr>
              </a:gs>
              <a:gs pos="100000">
                <a:schemeClr val="bg1"/>
              </a:gs>
            </a:gsLst>
            <a:lin ang="18900000" scaled="1"/>
          </a:gra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oup 52">
            <a:extLst>
              <a:ext uri="{FF2B5EF4-FFF2-40B4-BE49-F238E27FC236}">
                <a16:creationId xmlns:a16="http://schemas.microsoft.com/office/drawing/2014/main" id="{10D99989-BA8C-4FEF-8F32-176CE3071581}"/>
              </a:ext>
            </a:extLst>
          </p:cNvPr>
          <p:cNvGrpSpPr/>
          <p:nvPr/>
        </p:nvGrpSpPr>
        <p:grpSpPr>
          <a:xfrm>
            <a:off x="10400340" y="2441509"/>
            <a:ext cx="916589" cy="800271"/>
            <a:chOff x="7894638" y="4051300"/>
            <a:chExt cx="2501900" cy="2184400"/>
          </a:xfrm>
          <a:solidFill>
            <a:schemeClr val="bg1">
              <a:alpha val="30000"/>
            </a:schemeClr>
          </a:solidFill>
        </p:grpSpPr>
        <p:sp>
          <p:nvSpPr>
            <p:cNvPr id="54" name="Freeform 13">
              <a:extLst>
                <a:ext uri="{FF2B5EF4-FFF2-40B4-BE49-F238E27FC236}">
                  <a16:creationId xmlns:a16="http://schemas.microsoft.com/office/drawing/2014/main" id="{194AF51D-624B-4DB2-923F-B2787D81BEEE}"/>
                </a:ext>
              </a:extLst>
            </p:cNvPr>
            <p:cNvSpPr>
              <a:spLocks/>
            </p:cNvSpPr>
            <p:nvPr/>
          </p:nvSpPr>
          <p:spPr bwMode="auto">
            <a:xfrm>
              <a:off x="8115301" y="4511675"/>
              <a:ext cx="153988" cy="212725"/>
            </a:xfrm>
            <a:custGeom>
              <a:avLst/>
              <a:gdLst>
                <a:gd name="T0" fmla="*/ 47 w 62"/>
                <a:gd name="T1" fmla="*/ 5 h 86"/>
                <a:gd name="T2" fmla="*/ 17 w 62"/>
                <a:gd name="T3" fmla="*/ 15 h 86"/>
                <a:gd name="T4" fmla="*/ 3 w 62"/>
                <a:gd name="T5" fmla="*/ 59 h 86"/>
                <a:gd name="T6" fmla="*/ 20 w 62"/>
                <a:gd name="T7" fmla="*/ 85 h 86"/>
                <a:gd name="T8" fmla="*/ 24 w 62"/>
                <a:gd name="T9" fmla="*/ 86 h 86"/>
                <a:gd name="T10" fmla="*/ 46 w 62"/>
                <a:gd name="T11" fmla="*/ 68 h 86"/>
                <a:gd name="T12" fmla="*/ 57 w 62"/>
                <a:gd name="T13" fmla="*/ 34 h 86"/>
                <a:gd name="T14" fmla="*/ 47 w 62"/>
                <a:gd name="T15" fmla="*/ 5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6">
                  <a:moveTo>
                    <a:pt x="47" y="5"/>
                  </a:moveTo>
                  <a:cubicBezTo>
                    <a:pt x="36" y="0"/>
                    <a:pt x="22" y="4"/>
                    <a:pt x="17" y="15"/>
                  </a:cubicBezTo>
                  <a:cubicBezTo>
                    <a:pt x="11" y="29"/>
                    <a:pt x="6" y="44"/>
                    <a:pt x="3" y="59"/>
                  </a:cubicBezTo>
                  <a:cubicBezTo>
                    <a:pt x="0" y="71"/>
                    <a:pt x="8" y="83"/>
                    <a:pt x="20" y="85"/>
                  </a:cubicBezTo>
                  <a:cubicBezTo>
                    <a:pt x="22" y="85"/>
                    <a:pt x="23" y="86"/>
                    <a:pt x="24" y="86"/>
                  </a:cubicBezTo>
                  <a:cubicBezTo>
                    <a:pt x="35" y="86"/>
                    <a:pt x="44" y="78"/>
                    <a:pt x="46" y="68"/>
                  </a:cubicBezTo>
                  <a:cubicBezTo>
                    <a:pt x="48" y="56"/>
                    <a:pt x="52" y="45"/>
                    <a:pt x="57" y="34"/>
                  </a:cubicBezTo>
                  <a:cubicBezTo>
                    <a:pt x="62" y="23"/>
                    <a:pt x="58" y="10"/>
                    <a:pt x="4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C15E136D-BF3B-43A6-A15C-2F6ED1273CBB}"/>
                </a:ext>
              </a:extLst>
            </p:cNvPr>
            <p:cNvSpPr>
              <a:spLocks/>
            </p:cNvSpPr>
            <p:nvPr/>
          </p:nvSpPr>
          <p:spPr bwMode="auto">
            <a:xfrm>
              <a:off x="8264526" y="4254500"/>
              <a:ext cx="460375" cy="222250"/>
            </a:xfrm>
            <a:custGeom>
              <a:avLst/>
              <a:gdLst>
                <a:gd name="T0" fmla="*/ 166 w 186"/>
                <a:gd name="T1" fmla="*/ 10 h 90"/>
                <a:gd name="T2" fmla="*/ 11 w 186"/>
                <a:gd name="T3" fmla="*/ 51 h 90"/>
                <a:gd name="T4" fmla="*/ 8 w 186"/>
                <a:gd name="T5" fmla="*/ 82 h 90"/>
                <a:gd name="T6" fmla="*/ 25 w 186"/>
                <a:gd name="T7" fmla="*/ 90 h 90"/>
                <a:gd name="T8" fmla="*/ 39 w 186"/>
                <a:gd name="T9" fmla="*/ 86 h 90"/>
                <a:gd name="T10" fmla="*/ 159 w 186"/>
                <a:gd name="T11" fmla="*/ 53 h 90"/>
                <a:gd name="T12" fmla="*/ 184 w 186"/>
                <a:gd name="T13" fmla="*/ 35 h 90"/>
                <a:gd name="T14" fmla="*/ 166 w 186"/>
                <a:gd name="T15" fmla="*/ 1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90">
                  <a:moveTo>
                    <a:pt x="166" y="10"/>
                  </a:moveTo>
                  <a:cubicBezTo>
                    <a:pt x="113" y="0"/>
                    <a:pt x="55" y="16"/>
                    <a:pt x="11" y="51"/>
                  </a:cubicBezTo>
                  <a:cubicBezTo>
                    <a:pt x="2" y="59"/>
                    <a:pt x="0" y="73"/>
                    <a:pt x="8" y="82"/>
                  </a:cubicBezTo>
                  <a:cubicBezTo>
                    <a:pt x="12" y="88"/>
                    <a:pt x="18" y="90"/>
                    <a:pt x="25" y="90"/>
                  </a:cubicBezTo>
                  <a:cubicBezTo>
                    <a:pt x="30" y="90"/>
                    <a:pt x="35" y="89"/>
                    <a:pt x="39" y="86"/>
                  </a:cubicBezTo>
                  <a:cubicBezTo>
                    <a:pt x="73" y="58"/>
                    <a:pt x="118" y="46"/>
                    <a:pt x="159" y="53"/>
                  </a:cubicBezTo>
                  <a:cubicBezTo>
                    <a:pt x="170" y="55"/>
                    <a:pt x="182" y="47"/>
                    <a:pt x="184" y="35"/>
                  </a:cubicBezTo>
                  <a:cubicBezTo>
                    <a:pt x="186" y="23"/>
                    <a:pt x="178" y="12"/>
                    <a:pt x="16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B4F33B8E-9ADD-4606-9ED4-2430800D86CA}"/>
                </a:ext>
              </a:extLst>
            </p:cNvPr>
            <p:cNvSpPr>
              <a:spLocks noEditPoints="1"/>
            </p:cNvSpPr>
            <p:nvPr/>
          </p:nvSpPr>
          <p:spPr bwMode="auto">
            <a:xfrm>
              <a:off x="7894638" y="4051300"/>
              <a:ext cx="2501900" cy="2184400"/>
            </a:xfrm>
            <a:custGeom>
              <a:avLst/>
              <a:gdLst>
                <a:gd name="T0" fmla="*/ 729 w 1009"/>
                <a:gd name="T1" fmla="*/ 0 h 883"/>
                <a:gd name="T2" fmla="*/ 505 w 1009"/>
                <a:gd name="T3" fmla="*/ 150 h 883"/>
                <a:gd name="T4" fmla="*/ 281 w 1009"/>
                <a:gd name="T5" fmla="*/ 0 h 883"/>
                <a:gd name="T6" fmla="*/ 0 w 1009"/>
                <a:gd name="T7" fmla="*/ 281 h 883"/>
                <a:gd name="T8" fmla="*/ 249 w 1009"/>
                <a:gd name="T9" fmla="*/ 698 h 883"/>
                <a:gd name="T10" fmla="*/ 504 w 1009"/>
                <a:gd name="T11" fmla="*/ 883 h 883"/>
                <a:gd name="T12" fmla="*/ 516 w 1009"/>
                <a:gd name="T13" fmla="*/ 880 h 883"/>
                <a:gd name="T14" fmla="*/ 930 w 1009"/>
                <a:gd name="T15" fmla="*/ 508 h 883"/>
                <a:gd name="T16" fmla="*/ 921 w 1009"/>
                <a:gd name="T17" fmla="*/ 76 h 883"/>
                <a:gd name="T18" fmla="*/ 505 w 1009"/>
                <a:gd name="T19" fmla="*/ 836 h 883"/>
                <a:gd name="T20" fmla="*/ 174 w 1009"/>
                <a:gd name="T21" fmla="*/ 504 h 883"/>
                <a:gd name="T22" fmla="*/ 217 w 1009"/>
                <a:gd name="T23" fmla="*/ 405 h 883"/>
                <a:gd name="T24" fmla="*/ 294 w 1009"/>
                <a:gd name="T25" fmla="*/ 616 h 883"/>
                <a:gd name="T26" fmla="*/ 369 w 1009"/>
                <a:gd name="T27" fmla="*/ 357 h 883"/>
                <a:gd name="T28" fmla="*/ 458 w 1009"/>
                <a:gd name="T29" fmla="*/ 726 h 883"/>
                <a:gd name="T30" fmla="*/ 480 w 1009"/>
                <a:gd name="T31" fmla="*/ 710 h 883"/>
                <a:gd name="T32" fmla="*/ 600 w 1009"/>
                <a:gd name="T33" fmla="*/ 551 h 883"/>
                <a:gd name="T34" fmla="*/ 641 w 1009"/>
                <a:gd name="T35" fmla="*/ 550 h 883"/>
                <a:gd name="T36" fmla="*/ 723 w 1009"/>
                <a:gd name="T37" fmla="*/ 464 h 883"/>
                <a:gd name="T38" fmla="*/ 723 w 1009"/>
                <a:gd name="T39" fmla="*/ 420 h 883"/>
                <a:gd name="T40" fmla="*/ 637 w 1009"/>
                <a:gd name="T41" fmla="*/ 434 h 883"/>
                <a:gd name="T42" fmla="*/ 571 w 1009"/>
                <a:gd name="T43" fmla="*/ 372 h 883"/>
                <a:gd name="T44" fmla="*/ 530 w 1009"/>
                <a:gd name="T45" fmla="*/ 375 h 883"/>
                <a:gd name="T46" fmla="*/ 392 w 1009"/>
                <a:gd name="T47" fmla="*/ 245 h 883"/>
                <a:gd name="T48" fmla="*/ 371 w 1009"/>
                <a:gd name="T49" fmla="*/ 227 h 883"/>
                <a:gd name="T50" fmla="*/ 291 w 1009"/>
                <a:gd name="T51" fmla="*/ 504 h 883"/>
                <a:gd name="T52" fmla="*/ 217 w 1009"/>
                <a:gd name="T53" fmla="*/ 300 h 883"/>
                <a:gd name="T54" fmla="*/ 195 w 1009"/>
                <a:gd name="T55" fmla="*/ 316 h 883"/>
                <a:gd name="T56" fmla="*/ 101 w 1009"/>
                <a:gd name="T57" fmla="*/ 460 h 883"/>
                <a:gd name="T58" fmla="*/ 281 w 1009"/>
                <a:gd name="T59" fmla="*/ 44 h 883"/>
                <a:gd name="T60" fmla="*/ 495 w 1009"/>
                <a:gd name="T61" fmla="*/ 241 h 883"/>
                <a:gd name="T62" fmla="*/ 520 w 1009"/>
                <a:gd name="T63" fmla="*/ 237 h 883"/>
                <a:gd name="T64" fmla="*/ 729 w 1009"/>
                <a:gd name="T65" fmla="*/ 44 h 883"/>
                <a:gd name="T66" fmla="*/ 732 w 1009"/>
                <a:gd name="T67" fmla="*/ 66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9" h="883">
                  <a:moveTo>
                    <a:pt x="921" y="76"/>
                  </a:moveTo>
                  <a:cubicBezTo>
                    <a:pt x="868" y="28"/>
                    <a:pt x="798" y="0"/>
                    <a:pt x="729" y="0"/>
                  </a:cubicBezTo>
                  <a:cubicBezTo>
                    <a:pt x="672" y="0"/>
                    <a:pt x="620" y="18"/>
                    <a:pt x="578" y="52"/>
                  </a:cubicBezTo>
                  <a:cubicBezTo>
                    <a:pt x="547" y="77"/>
                    <a:pt x="522" y="110"/>
                    <a:pt x="505" y="150"/>
                  </a:cubicBezTo>
                  <a:cubicBezTo>
                    <a:pt x="487" y="110"/>
                    <a:pt x="462" y="77"/>
                    <a:pt x="432" y="52"/>
                  </a:cubicBezTo>
                  <a:cubicBezTo>
                    <a:pt x="389" y="18"/>
                    <a:pt x="337" y="0"/>
                    <a:pt x="281" y="0"/>
                  </a:cubicBezTo>
                  <a:cubicBezTo>
                    <a:pt x="211" y="0"/>
                    <a:pt x="141" y="28"/>
                    <a:pt x="89" y="76"/>
                  </a:cubicBezTo>
                  <a:cubicBezTo>
                    <a:pt x="32" y="129"/>
                    <a:pt x="0" y="202"/>
                    <a:pt x="0" y="281"/>
                  </a:cubicBezTo>
                  <a:cubicBezTo>
                    <a:pt x="0" y="353"/>
                    <a:pt x="27" y="429"/>
                    <a:pt x="79" y="508"/>
                  </a:cubicBezTo>
                  <a:cubicBezTo>
                    <a:pt x="120" y="570"/>
                    <a:pt x="177" y="634"/>
                    <a:pt x="249" y="698"/>
                  </a:cubicBezTo>
                  <a:cubicBezTo>
                    <a:pt x="369" y="806"/>
                    <a:pt x="488" y="877"/>
                    <a:pt x="493" y="880"/>
                  </a:cubicBezTo>
                  <a:cubicBezTo>
                    <a:pt x="496" y="882"/>
                    <a:pt x="500" y="883"/>
                    <a:pt x="504" y="883"/>
                  </a:cubicBezTo>
                  <a:cubicBezTo>
                    <a:pt x="504" y="883"/>
                    <a:pt x="505" y="883"/>
                    <a:pt x="505" y="883"/>
                  </a:cubicBezTo>
                  <a:cubicBezTo>
                    <a:pt x="509" y="883"/>
                    <a:pt x="513" y="882"/>
                    <a:pt x="516" y="880"/>
                  </a:cubicBezTo>
                  <a:cubicBezTo>
                    <a:pt x="521" y="877"/>
                    <a:pt x="640" y="806"/>
                    <a:pt x="761" y="698"/>
                  </a:cubicBezTo>
                  <a:cubicBezTo>
                    <a:pt x="832" y="634"/>
                    <a:pt x="889" y="570"/>
                    <a:pt x="930" y="508"/>
                  </a:cubicBezTo>
                  <a:cubicBezTo>
                    <a:pt x="983" y="429"/>
                    <a:pt x="1009" y="353"/>
                    <a:pt x="1009" y="281"/>
                  </a:cubicBezTo>
                  <a:cubicBezTo>
                    <a:pt x="1009" y="202"/>
                    <a:pt x="978" y="129"/>
                    <a:pt x="921" y="76"/>
                  </a:cubicBezTo>
                  <a:close/>
                  <a:moveTo>
                    <a:pt x="732" y="665"/>
                  </a:moveTo>
                  <a:cubicBezTo>
                    <a:pt x="635" y="752"/>
                    <a:pt x="537" y="815"/>
                    <a:pt x="505" y="836"/>
                  </a:cubicBezTo>
                  <a:cubicBezTo>
                    <a:pt x="455" y="804"/>
                    <a:pt x="249" y="670"/>
                    <a:pt x="130" y="504"/>
                  </a:cubicBezTo>
                  <a:cubicBezTo>
                    <a:pt x="174" y="504"/>
                    <a:pt x="174" y="504"/>
                    <a:pt x="174" y="504"/>
                  </a:cubicBezTo>
                  <a:cubicBezTo>
                    <a:pt x="184" y="504"/>
                    <a:pt x="193" y="497"/>
                    <a:pt x="195" y="488"/>
                  </a:cubicBezTo>
                  <a:cubicBezTo>
                    <a:pt x="217" y="405"/>
                    <a:pt x="217" y="405"/>
                    <a:pt x="217" y="405"/>
                  </a:cubicBezTo>
                  <a:cubicBezTo>
                    <a:pt x="273" y="600"/>
                    <a:pt x="273" y="600"/>
                    <a:pt x="273" y="600"/>
                  </a:cubicBezTo>
                  <a:cubicBezTo>
                    <a:pt x="275" y="610"/>
                    <a:pt x="284" y="616"/>
                    <a:pt x="294" y="616"/>
                  </a:cubicBezTo>
                  <a:cubicBezTo>
                    <a:pt x="304" y="616"/>
                    <a:pt x="313" y="608"/>
                    <a:pt x="315" y="599"/>
                  </a:cubicBezTo>
                  <a:cubicBezTo>
                    <a:pt x="369" y="357"/>
                    <a:pt x="369" y="357"/>
                    <a:pt x="369" y="357"/>
                  </a:cubicBezTo>
                  <a:cubicBezTo>
                    <a:pt x="437" y="708"/>
                    <a:pt x="437" y="708"/>
                    <a:pt x="437" y="708"/>
                  </a:cubicBezTo>
                  <a:cubicBezTo>
                    <a:pt x="439" y="718"/>
                    <a:pt x="448" y="726"/>
                    <a:pt x="458" y="726"/>
                  </a:cubicBezTo>
                  <a:cubicBezTo>
                    <a:pt x="458" y="726"/>
                    <a:pt x="459" y="726"/>
                    <a:pt x="459" y="726"/>
                  </a:cubicBezTo>
                  <a:cubicBezTo>
                    <a:pt x="469" y="726"/>
                    <a:pt x="477" y="720"/>
                    <a:pt x="480" y="710"/>
                  </a:cubicBezTo>
                  <a:cubicBezTo>
                    <a:pt x="555" y="446"/>
                    <a:pt x="555" y="446"/>
                    <a:pt x="555" y="446"/>
                  </a:cubicBezTo>
                  <a:cubicBezTo>
                    <a:pt x="600" y="551"/>
                    <a:pt x="600" y="551"/>
                    <a:pt x="600" y="551"/>
                  </a:cubicBezTo>
                  <a:cubicBezTo>
                    <a:pt x="604" y="559"/>
                    <a:pt x="612" y="565"/>
                    <a:pt x="621" y="564"/>
                  </a:cubicBezTo>
                  <a:cubicBezTo>
                    <a:pt x="630" y="564"/>
                    <a:pt x="638" y="558"/>
                    <a:pt x="641" y="550"/>
                  </a:cubicBezTo>
                  <a:cubicBezTo>
                    <a:pt x="673" y="464"/>
                    <a:pt x="673" y="464"/>
                    <a:pt x="673" y="464"/>
                  </a:cubicBezTo>
                  <a:cubicBezTo>
                    <a:pt x="723" y="464"/>
                    <a:pt x="723" y="464"/>
                    <a:pt x="723" y="464"/>
                  </a:cubicBezTo>
                  <a:cubicBezTo>
                    <a:pt x="735" y="464"/>
                    <a:pt x="745" y="454"/>
                    <a:pt x="745" y="442"/>
                  </a:cubicBezTo>
                  <a:cubicBezTo>
                    <a:pt x="745" y="430"/>
                    <a:pt x="735" y="420"/>
                    <a:pt x="723" y="420"/>
                  </a:cubicBezTo>
                  <a:cubicBezTo>
                    <a:pt x="657" y="420"/>
                    <a:pt x="657" y="420"/>
                    <a:pt x="657" y="420"/>
                  </a:cubicBezTo>
                  <a:cubicBezTo>
                    <a:pt x="648" y="420"/>
                    <a:pt x="640" y="425"/>
                    <a:pt x="637" y="434"/>
                  </a:cubicBezTo>
                  <a:cubicBezTo>
                    <a:pt x="619" y="483"/>
                    <a:pt x="619" y="483"/>
                    <a:pt x="619" y="483"/>
                  </a:cubicBezTo>
                  <a:cubicBezTo>
                    <a:pt x="571" y="372"/>
                    <a:pt x="571" y="372"/>
                    <a:pt x="571" y="372"/>
                  </a:cubicBezTo>
                  <a:cubicBezTo>
                    <a:pt x="567" y="364"/>
                    <a:pt x="559" y="358"/>
                    <a:pt x="549" y="359"/>
                  </a:cubicBezTo>
                  <a:cubicBezTo>
                    <a:pt x="540" y="359"/>
                    <a:pt x="532" y="366"/>
                    <a:pt x="530" y="375"/>
                  </a:cubicBezTo>
                  <a:cubicBezTo>
                    <a:pt x="463" y="609"/>
                    <a:pt x="463" y="609"/>
                    <a:pt x="463" y="609"/>
                  </a:cubicBezTo>
                  <a:cubicBezTo>
                    <a:pt x="392" y="245"/>
                    <a:pt x="392" y="245"/>
                    <a:pt x="392" y="245"/>
                  </a:cubicBezTo>
                  <a:cubicBezTo>
                    <a:pt x="390" y="235"/>
                    <a:pt x="382" y="228"/>
                    <a:pt x="371" y="228"/>
                  </a:cubicBezTo>
                  <a:cubicBezTo>
                    <a:pt x="371" y="228"/>
                    <a:pt x="371" y="227"/>
                    <a:pt x="371" y="227"/>
                  </a:cubicBezTo>
                  <a:cubicBezTo>
                    <a:pt x="361" y="227"/>
                    <a:pt x="352" y="235"/>
                    <a:pt x="349" y="245"/>
                  </a:cubicBezTo>
                  <a:cubicBezTo>
                    <a:pt x="291" y="504"/>
                    <a:pt x="291" y="504"/>
                    <a:pt x="291" y="504"/>
                  </a:cubicBezTo>
                  <a:cubicBezTo>
                    <a:pt x="238" y="316"/>
                    <a:pt x="238" y="316"/>
                    <a:pt x="238" y="316"/>
                  </a:cubicBezTo>
                  <a:cubicBezTo>
                    <a:pt x="235" y="307"/>
                    <a:pt x="226" y="300"/>
                    <a:pt x="217" y="300"/>
                  </a:cubicBezTo>
                  <a:cubicBezTo>
                    <a:pt x="216" y="300"/>
                    <a:pt x="216" y="300"/>
                    <a:pt x="216" y="300"/>
                  </a:cubicBezTo>
                  <a:cubicBezTo>
                    <a:pt x="207" y="300"/>
                    <a:pt x="198" y="307"/>
                    <a:pt x="195" y="316"/>
                  </a:cubicBezTo>
                  <a:cubicBezTo>
                    <a:pt x="157" y="460"/>
                    <a:pt x="157" y="460"/>
                    <a:pt x="157" y="460"/>
                  </a:cubicBezTo>
                  <a:cubicBezTo>
                    <a:pt x="101" y="460"/>
                    <a:pt x="101" y="460"/>
                    <a:pt x="101" y="460"/>
                  </a:cubicBezTo>
                  <a:cubicBezTo>
                    <a:pt x="66" y="402"/>
                    <a:pt x="44" y="342"/>
                    <a:pt x="44" y="281"/>
                  </a:cubicBezTo>
                  <a:cubicBezTo>
                    <a:pt x="44" y="135"/>
                    <a:pt x="167" y="44"/>
                    <a:pt x="281" y="44"/>
                  </a:cubicBezTo>
                  <a:cubicBezTo>
                    <a:pt x="382" y="44"/>
                    <a:pt x="457" y="111"/>
                    <a:pt x="483" y="224"/>
                  </a:cubicBezTo>
                  <a:cubicBezTo>
                    <a:pt x="484" y="232"/>
                    <a:pt x="488" y="238"/>
                    <a:pt x="495" y="241"/>
                  </a:cubicBezTo>
                  <a:cubicBezTo>
                    <a:pt x="503" y="245"/>
                    <a:pt x="512" y="244"/>
                    <a:pt x="519" y="238"/>
                  </a:cubicBezTo>
                  <a:cubicBezTo>
                    <a:pt x="520" y="237"/>
                    <a:pt x="520" y="237"/>
                    <a:pt x="520" y="237"/>
                  </a:cubicBezTo>
                  <a:cubicBezTo>
                    <a:pt x="523" y="234"/>
                    <a:pt x="525" y="230"/>
                    <a:pt x="527" y="226"/>
                  </a:cubicBezTo>
                  <a:cubicBezTo>
                    <a:pt x="551" y="112"/>
                    <a:pt x="627" y="44"/>
                    <a:pt x="729" y="44"/>
                  </a:cubicBezTo>
                  <a:cubicBezTo>
                    <a:pt x="842" y="44"/>
                    <a:pt x="965" y="135"/>
                    <a:pt x="965" y="281"/>
                  </a:cubicBezTo>
                  <a:cubicBezTo>
                    <a:pt x="965" y="425"/>
                    <a:pt x="838" y="569"/>
                    <a:pt x="732" y="6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1434E0F5-29C3-4366-827A-773719CC3DAD}"/>
                </a:ext>
              </a:extLst>
            </p:cNvPr>
            <p:cNvSpPr>
              <a:spLocks/>
            </p:cNvSpPr>
            <p:nvPr/>
          </p:nvSpPr>
          <p:spPr bwMode="auto">
            <a:xfrm>
              <a:off x="9798051" y="5091113"/>
              <a:ext cx="141288" cy="107950"/>
            </a:xfrm>
            <a:custGeom>
              <a:avLst/>
              <a:gdLst>
                <a:gd name="T0" fmla="*/ 29 w 57"/>
                <a:gd name="T1" fmla="*/ 0 h 44"/>
                <a:gd name="T2" fmla="*/ 29 w 57"/>
                <a:gd name="T3" fmla="*/ 44 h 44"/>
                <a:gd name="T4" fmla="*/ 29 w 57"/>
                <a:gd name="T5" fmla="*/ 0 h 44"/>
              </a:gdLst>
              <a:ahLst/>
              <a:cxnLst>
                <a:cxn ang="0">
                  <a:pos x="T0" y="T1"/>
                </a:cxn>
                <a:cxn ang="0">
                  <a:pos x="T2" y="T3"/>
                </a:cxn>
                <a:cxn ang="0">
                  <a:pos x="T4" y="T5"/>
                </a:cxn>
              </a:cxnLst>
              <a:rect l="0" t="0" r="r" b="b"/>
              <a:pathLst>
                <a:path w="57" h="44">
                  <a:moveTo>
                    <a:pt x="29" y="0"/>
                  </a:moveTo>
                  <a:cubicBezTo>
                    <a:pt x="0" y="0"/>
                    <a:pt x="0" y="44"/>
                    <a:pt x="29" y="44"/>
                  </a:cubicBezTo>
                  <a:cubicBezTo>
                    <a:pt x="57" y="44"/>
                    <a:pt x="57"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TextBox 57">
            <a:extLst>
              <a:ext uri="{FF2B5EF4-FFF2-40B4-BE49-F238E27FC236}">
                <a16:creationId xmlns:a16="http://schemas.microsoft.com/office/drawing/2014/main" id="{473DD7CC-CA10-44AA-91EE-401373FC62D9}"/>
              </a:ext>
            </a:extLst>
          </p:cNvPr>
          <p:cNvSpPr txBox="1"/>
          <p:nvPr/>
        </p:nvSpPr>
        <p:spPr>
          <a:xfrm>
            <a:off x="2411895" y="273133"/>
            <a:ext cx="9700523" cy="6678751"/>
          </a:xfrm>
          <a:prstGeom prst="rect">
            <a:avLst/>
          </a:prstGeom>
          <a:noFill/>
        </p:spPr>
        <p:txBody>
          <a:bodyPr wrap="square" rtlCol="0">
            <a:spAutoFit/>
          </a:bodyPr>
          <a:lstStyle>
            <a:defPPr>
              <a:defRPr lang="en-US"/>
            </a:defPPr>
            <a:lvl1pPr marL="285750" indent="-285750">
              <a:spcBef>
                <a:spcPts val="1200"/>
              </a:spcBef>
              <a:buFont typeface="Arial" panose="020B0604020202020204" pitchFamily="34" charset="0"/>
              <a:buChar char="•"/>
              <a:defRPr sz="1400" b="1">
                <a:solidFill>
                  <a:schemeClr val="bg1"/>
                </a:solidFill>
                <a:latin typeface="BPG DejaVu Sans" panose="020B0603030804020204" pitchFamily="34" charset="0"/>
              </a:defRPr>
            </a:lvl1pPr>
            <a:lvl2pPr marL="742950" lvl="1" indent="-285750">
              <a:spcBef>
                <a:spcPts val="1200"/>
              </a:spcBef>
              <a:buFont typeface="Arial" panose="020B0604020202020204" pitchFamily="34" charset="0"/>
              <a:buChar char="•"/>
              <a:defRPr sz="1400">
                <a:solidFill>
                  <a:schemeClr val="bg1"/>
                </a:solidFill>
                <a:latin typeface="BPG DejaVu Sans" panose="020B0603030804020204" pitchFamily="34" charset="0"/>
              </a:defRPr>
            </a:lvl2pPr>
          </a:lstStyle>
          <a:p>
            <a:r>
              <a:rPr lang="ka-GE" sz="1600" dirty="0">
                <a:solidFill>
                  <a:srgbClr val="038C77"/>
                </a:solidFill>
              </a:rPr>
              <a:t>„</a:t>
            </a:r>
            <a:r>
              <a:rPr lang="ka-GE" sz="1600" dirty="0">
                <a:solidFill>
                  <a:schemeClr val="accent5">
                    <a:lumMod val="75000"/>
                  </a:schemeClr>
                </a:solidFill>
              </a:rPr>
              <a:t>ჯანმრთელობის ხელშეწყობის სახელმწიფო პროგრამა“  </a:t>
            </a:r>
          </a:p>
          <a:p>
            <a:pPr lvl="1"/>
            <a:r>
              <a:rPr lang="ka-GE" sz="1600" dirty="0">
                <a:solidFill>
                  <a:schemeClr val="accent5">
                    <a:lumMod val="75000"/>
                  </a:schemeClr>
                </a:solidFill>
              </a:rPr>
              <a:t>ონკოლოგიური დაავადებების რისკ-ფაქტორების შემცირების ხელშეწყობა</a:t>
            </a:r>
          </a:p>
          <a:p>
            <a:r>
              <a:rPr lang="ka-GE" sz="1600" dirty="0">
                <a:solidFill>
                  <a:schemeClr val="accent5">
                    <a:lumMod val="75000"/>
                  </a:schemeClr>
                </a:solidFill>
              </a:rPr>
              <a:t>„დაავადებათა ადრეული გამოვლენისა და სკრინინგის პროგრამა“ </a:t>
            </a:r>
          </a:p>
          <a:p>
            <a:pPr lvl="1"/>
            <a:r>
              <a:rPr lang="ka-GE" sz="1600" dirty="0">
                <a:solidFill>
                  <a:schemeClr val="accent5">
                    <a:lumMod val="75000"/>
                  </a:schemeClr>
                </a:solidFill>
              </a:rPr>
              <a:t>ძუძუს, საშვილოსნოს ყელის და კოლორექტული კიბოს </a:t>
            </a:r>
            <a:r>
              <a:rPr lang="ka-GE" sz="1600" dirty="0" smtClean="0">
                <a:solidFill>
                  <a:schemeClr val="accent5">
                    <a:lumMod val="75000"/>
                  </a:schemeClr>
                </a:solidFill>
              </a:rPr>
              <a:t>სკრინინგი</a:t>
            </a:r>
            <a:endParaRPr lang="ka-GE" sz="1600" dirty="0">
              <a:solidFill>
                <a:schemeClr val="accent5">
                  <a:lumMod val="75000"/>
                </a:schemeClr>
              </a:solidFill>
            </a:endParaRPr>
          </a:p>
          <a:p>
            <a:r>
              <a:rPr lang="ka-GE" sz="1600" dirty="0">
                <a:solidFill>
                  <a:schemeClr val="accent5">
                    <a:lumMod val="75000"/>
                  </a:schemeClr>
                </a:solidFill>
              </a:rPr>
              <a:t>„სოფლის ექიმის და საყოველთაო ჯანდაცვის </a:t>
            </a:r>
            <a:r>
              <a:rPr lang="ka-GE" sz="1600" dirty="0" smtClean="0">
                <a:solidFill>
                  <a:schemeClr val="accent5">
                    <a:lumMod val="75000"/>
                  </a:schemeClr>
                </a:solidFill>
              </a:rPr>
              <a:t>პროგრამის გეგმური ამბულატორიის კომპონენტი</a:t>
            </a:r>
            <a:endParaRPr lang="ka-GE" sz="1600" dirty="0">
              <a:solidFill>
                <a:schemeClr val="accent5">
                  <a:lumMod val="75000"/>
                </a:schemeClr>
              </a:solidFill>
            </a:endParaRPr>
          </a:p>
          <a:p>
            <a:pPr lvl="1"/>
            <a:r>
              <a:rPr lang="ka-GE" sz="1600" dirty="0">
                <a:solidFill>
                  <a:schemeClr val="accent5">
                    <a:lumMod val="75000"/>
                  </a:schemeClr>
                </a:solidFill>
              </a:rPr>
              <a:t>ჯანმრთელობის მდგომარეობისა და რისკ-ფაქტორების შეფასება, პრევე­ნციული </a:t>
            </a:r>
            <a:r>
              <a:rPr lang="ka-GE" sz="1600" dirty="0" smtClean="0">
                <a:solidFill>
                  <a:schemeClr val="accent5">
                    <a:lumMod val="75000"/>
                  </a:schemeClr>
                </a:solidFill>
              </a:rPr>
              <a:t>ღონისძიებები, ქრონიკული დაავადებების დიაგნოსტიკა, მკურნალობა და მართვა</a:t>
            </a:r>
            <a:endParaRPr lang="ka-GE" sz="1600" dirty="0">
              <a:solidFill>
                <a:schemeClr val="accent5">
                  <a:lumMod val="75000"/>
                </a:schemeClr>
              </a:solidFill>
            </a:endParaRPr>
          </a:p>
          <a:p>
            <a:r>
              <a:rPr lang="ka-GE" sz="1600" dirty="0">
                <a:solidFill>
                  <a:schemeClr val="accent5">
                    <a:lumMod val="75000"/>
                  </a:schemeClr>
                </a:solidFill>
              </a:rPr>
              <a:t>„საყოველთაო ჯანდაცვის სახელმწიფო პროგრამა“ </a:t>
            </a:r>
          </a:p>
          <a:p>
            <a:pPr lvl="1"/>
            <a:r>
              <a:rPr lang="ka-GE" sz="1600" dirty="0">
                <a:solidFill>
                  <a:schemeClr val="accent5">
                    <a:lumMod val="75000"/>
                  </a:schemeClr>
                </a:solidFill>
              </a:rPr>
              <a:t>ონკოლოგიური დაავადებების მქონე პაციენტთა გადაუდებელი ამბულატორიული და სტაციონარული მკურნალობა; გეგმიური ქირურგია; ქიმიო-, ჰორმონო და სხივური თერაპია</a:t>
            </a:r>
          </a:p>
          <a:p>
            <a:r>
              <a:rPr lang="ka-GE" sz="1600" dirty="0">
                <a:solidFill>
                  <a:schemeClr val="accent5">
                    <a:lumMod val="75000"/>
                  </a:schemeClr>
                </a:solidFill>
              </a:rPr>
              <a:t>„რეფერალური მომსახურების სახელმწიფო </a:t>
            </a:r>
            <a:r>
              <a:rPr lang="ka-GE" sz="1600" dirty="0" smtClean="0">
                <a:solidFill>
                  <a:schemeClr val="accent5">
                    <a:lumMod val="75000"/>
                  </a:schemeClr>
                </a:solidFill>
              </a:rPr>
              <a:t>პროგრამა“ </a:t>
            </a:r>
            <a:endParaRPr lang="ka-GE" sz="1600" dirty="0">
              <a:solidFill>
                <a:schemeClr val="accent5">
                  <a:lumMod val="75000"/>
                </a:schemeClr>
              </a:solidFill>
            </a:endParaRPr>
          </a:p>
          <a:p>
            <a:pPr lvl="1"/>
            <a:r>
              <a:rPr lang="ka-GE" sz="1600" dirty="0">
                <a:solidFill>
                  <a:schemeClr val="accent5">
                    <a:lumMod val="75000"/>
                  </a:schemeClr>
                </a:solidFill>
              </a:rPr>
              <a:t>2016 წლიდან </a:t>
            </a:r>
            <a:r>
              <a:rPr lang="ka-GE" sz="1600" dirty="0" smtClean="0">
                <a:solidFill>
                  <a:schemeClr val="accent5">
                    <a:lumMod val="75000"/>
                  </a:schemeClr>
                </a:solidFill>
              </a:rPr>
              <a:t>- HER2 </a:t>
            </a:r>
            <a:r>
              <a:rPr lang="ka-GE" sz="1600" dirty="0">
                <a:solidFill>
                  <a:schemeClr val="accent5">
                    <a:lumMod val="75000"/>
                  </a:schemeClr>
                </a:solidFill>
              </a:rPr>
              <a:t>+ ადრეული ძუძუს კიბოს მკურნალობა</a:t>
            </a:r>
          </a:p>
          <a:p>
            <a:r>
              <a:rPr lang="ka-GE" sz="1600" dirty="0">
                <a:solidFill>
                  <a:schemeClr val="accent5">
                    <a:lumMod val="75000"/>
                  </a:schemeClr>
                </a:solidFill>
              </a:rPr>
              <a:t>„ბავშვთა ონკოჰემატოლოგიური დახმარების პროგრამა“ </a:t>
            </a:r>
          </a:p>
          <a:p>
            <a:pPr lvl="1"/>
            <a:r>
              <a:rPr lang="ka-GE" sz="1600" dirty="0">
                <a:solidFill>
                  <a:schemeClr val="accent5">
                    <a:lumMod val="75000"/>
                  </a:schemeClr>
                </a:solidFill>
              </a:rPr>
              <a:t>18 წლამდე ასაკის ონკოჰემატოლოგიური პაციენტების ჯანმრთელობის მდგომარეობის გაუმჯობესება</a:t>
            </a:r>
          </a:p>
          <a:p>
            <a:r>
              <a:rPr lang="ka-GE" sz="1600" dirty="0">
                <a:solidFill>
                  <a:schemeClr val="accent5">
                    <a:lumMod val="75000"/>
                  </a:schemeClr>
                </a:solidFill>
              </a:rPr>
              <a:t>„პალიატიური </a:t>
            </a:r>
            <a:r>
              <a:rPr lang="ka-GE" sz="1600" dirty="0" smtClean="0">
                <a:solidFill>
                  <a:schemeClr val="accent5">
                    <a:lumMod val="75000"/>
                  </a:schemeClr>
                </a:solidFill>
              </a:rPr>
              <a:t>პროგრამა“ </a:t>
            </a:r>
            <a:endParaRPr lang="ka-GE" sz="1600" dirty="0">
              <a:solidFill>
                <a:schemeClr val="accent5">
                  <a:lumMod val="75000"/>
                </a:schemeClr>
              </a:solidFill>
            </a:endParaRPr>
          </a:p>
          <a:p>
            <a:pPr lvl="1"/>
            <a:r>
              <a:rPr lang="ka-GE" sz="1600" dirty="0">
                <a:solidFill>
                  <a:schemeClr val="accent5">
                    <a:lumMod val="75000"/>
                  </a:schemeClr>
                </a:solidFill>
              </a:rPr>
              <a:t>ინკურაბელურ პაციენტთა ამბულატორიული და სტაციონარული პალიატიური </a:t>
            </a:r>
            <a:r>
              <a:rPr lang="ka-GE" sz="1600" dirty="0" smtClean="0">
                <a:solidFill>
                  <a:schemeClr val="accent5">
                    <a:lumMod val="75000"/>
                  </a:schemeClr>
                </a:solidFill>
              </a:rPr>
              <a:t>სერვისები</a:t>
            </a:r>
            <a:endParaRPr lang="ka-GE" sz="1600" dirty="0">
              <a:solidFill>
                <a:schemeClr val="accent5">
                  <a:lumMod val="75000"/>
                </a:schemeClr>
              </a:solidFill>
            </a:endParaRPr>
          </a:p>
          <a:p>
            <a:pPr lvl="1"/>
            <a:endParaRPr lang="ka-GE" sz="1600" dirty="0">
              <a:solidFill>
                <a:schemeClr val="accent5">
                  <a:lumMod val="75000"/>
                </a:schemeClr>
              </a:solidFill>
            </a:endParaRPr>
          </a:p>
        </p:txBody>
      </p:sp>
    </p:spTree>
    <p:extLst>
      <p:ext uri="{BB962C8B-B14F-4D97-AF65-F5344CB8AC3E}">
        <p14:creationId xmlns:p14="http://schemas.microsoft.com/office/powerpoint/2010/main" val="3063754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1+#ppt_w/2"/>
                                          </p:val>
                                        </p:tav>
                                        <p:tav tm="100000">
                                          <p:val>
                                            <p:strVal val="#ppt_x"/>
                                          </p:val>
                                        </p:tav>
                                      </p:tavLst>
                                    </p:anim>
                                    <p:anim calcmode="lin" valueType="num">
                                      <p:cBhvr additive="base">
                                        <p:cTn id="8" dur="750" fill="hold"/>
                                        <p:tgtEl>
                                          <p:spTgt spid="4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750" fill="hold"/>
                                        <p:tgtEl>
                                          <p:spTgt spid="50"/>
                                        </p:tgtEl>
                                        <p:attrNameLst>
                                          <p:attrName>ppt_x</p:attrName>
                                        </p:attrNameLst>
                                      </p:cBhvr>
                                      <p:tavLst>
                                        <p:tav tm="0">
                                          <p:val>
                                            <p:strVal val="1+#ppt_w/2"/>
                                          </p:val>
                                        </p:tav>
                                        <p:tav tm="100000">
                                          <p:val>
                                            <p:strVal val="#ppt_x"/>
                                          </p:val>
                                        </p:tav>
                                      </p:tavLst>
                                    </p:anim>
                                    <p:anim calcmode="lin" valueType="num">
                                      <p:cBhvr additive="base">
                                        <p:cTn id="15" dur="750" fill="hold"/>
                                        <p:tgtEl>
                                          <p:spTgt spid="50"/>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7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0" grpId="0"/>
      <p:bldP spid="47" grpId="0" animBg="1"/>
    </p:bldLst>
  </p:timing>
</p:sld>
</file>

<file path=ppt/theme/theme1.xml><?xml version="1.0" encoding="utf-8"?>
<a:theme xmlns:a="http://schemas.openxmlformats.org/drawingml/2006/main" name="Office Theme">
  <a:themeElements>
    <a:clrScheme name="#Claricine 00 Default">
      <a:dk1>
        <a:sysClr val="windowText" lastClr="000000"/>
      </a:dk1>
      <a:lt1>
        <a:sysClr val="window" lastClr="FFFFFF"/>
      </a:lt1>
      <a:dk2>
        <a:srgbClr val="44546A"/>
      </a:dk2>
      <a:lt2>
        <a:srgbClr val="E7E6E6"/>
      </a:lt2>
      <a:accent1>
        <a:srgbClr val="00B2C2"/>
      </a:accent1>
      <a:accent2>
        <a:srgbClr val="00DDA2"/>
      </a:accent2>
      <a:accent3>
        <a:srgbClr val="009BA8"/>
      </a:accent3>
      <a:accent4>
        <a:srgbClr val="00C38F"/>
      </a:accent4>
      <a:accent5>
        <a:srgbClr val="007882"/>
      </a:accent5>
      <a:accent6>
        <a:srgbClr val="009D73"/>
      </a:accent6>
      <a:hlink>
        <a:srgbClr val="0563C1"/>
      </a:hlink>
      <a:folHlink>
        <a:srgbClr val="954F72"/>
      </a:folHlink>
    </a:clrScheme>
    <a:fontScheme name="Custom 64">
      <a:majorFont>
        <a:latin typeface="Roboto"/>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{CAE6EA8D-967E-384B-A3B3-E81E41C0A587}tf16401378</Template>
  <TotalTime>5108</TotalTime>
  <Words>662</Words>
  <Application>Microsoft Office PowerPoint</Application>
  <PresentationFormat>Widescreen</PresentationFormat>
  <Paragraphs>71</Paragraphs>
  <Slides>11</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Arial</vt:lpstr>
      <vt:lpstr>BPG Banner ExtraSquare Caps</vt:lpstr>
      <vt:lpstr>BPG DejaVu Sans</vt:lpstr>
      <vt:lpstr>Calibri</vt:lpstr>
      <vt:lpstr>Liberation Sans</vt:lpstr>
      <vt:lpstr>Quicksand</vt:lpstr>
      <vt:lpstr>Roboto</vt:lpstr>
      <vt:lpstr>Roboto Black</vt:lpstr>
      <vt:lpstr>Roboto Light</vt:lpstr>
      <vt:lpstr>Segoe UI</vt:lpstr>
      <vt:lpstr>Segoe UI Light</vt:lpstr>
      <vt:lpstr>Sylfaen</vt:lpstr>
      <vt:lpstr>Wingdings</vt:lpstr>
      <vt:lpstr>Office Theme</vt:lpstr>
      <vt:lpstr>გეგმური ამბულატორიული სერვისების განვითარების მიმართულებები</vt:lpstr>
      <vt:lpstr>PowerPoint Presentation</vt:lpstr>
      <vt:lpstr>PowerPoint Presentation</vt:lpstr>
      <vt:lpstr>PowerPoint Presentation</vt:lpstr>
      <vt:lpstr>პჯდ სერვისები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Ketevan Goginashvili</cp:lastModifiedBy>
  <cp:revision>196</cp:revision>
  <dcterms:created xsi:type="dcterms:W3CDTF">2018-07-09T04:24:15Z</dcterms:created>
  <dcterms:modified xsi:type="dcterms:W3CDTF">2020-07-15T16:01:25Z</dcterms:modified>
</cp:coreProperties>
</file>